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8"/>
  </p:notesMasterIdLst>
  <p:handoutMasterIdLst>
    <p:handoutMasterId r:id="rId9"/>
  </p:handoutMasterIdLst>
  <p:sldIdLst>
    <p:sldId id="269" r:id="rId2"/>
    <p:sldId id="1275" r:id="rId3"/>
    <p:sldId id="1277" r:id="rId4"/>
    <p:sldId id="1258" r:id="rId5"/>
    <p:sldId id="1278" r:id="rId6"/>
    <p:sldId id="1268" r:id="rId7"/>
  </p:sldIdLst>
  <p:sldSz cx="12192000" cy="6858000"/>
  <p:notesSz cx="6735763" cy="9866313"/>
  <p:custDataLst>
    <p:tags r:id="rId1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64">
          <p15:clr>
            <a:srgbClr val="A4A3A4"/>
          </p15:clr>
        </p15:guide>
        <p15:guide id="2" pos="196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井　毅" initials="" lastIdx="1" clrIdx="0"/>
  <p:cmAuthor id="2" name="y.ito" initials="" lastIdx="1" clrIdx="1"/>
  <p:cmAuthor id="3" name="y.ito" initials="y"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19B"/>
    <a:srgbClr val="E4E589"/>
    <a:srgbClr val="ABD5D7"/>
    <a:srgbClr val="DCC0D5"/>
    <a:srgbClr val="C2D99B"/>
    <a:srgbClr val="FFCC00"/>
    <a:srgbClr val="33CC33"/>
    <a:srgbClr val="CCFF99"/>
    <a:srgbClr val="DA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1486" autoAdjust="0"/>
  </p:normalViewPr>
  <p:slideViewPr>
    <p:cSldViewPr>
      <p:cViewPr varScale="1">
        <p:scale>
          <a:sx n="74" d="100"/>
          <a:sy n="74" d="100"/>
        </p:scale>
        <p:origin x="624" y="56"/>
      </p:cViewPr>
      <p:guideLst>
        <p:guide orient="horz" pos="2160"/>
        <p:guide pos="3840"/>
      </p:guideLst>
    </p:cSldViewPr>
  </p:slideViewPr>
  <p:outlineViewPr>
    <p:cViewPr>
      <p:scale>
        <a:sx n="33" d="100"/>
        <a:sy n="33" d="100"/>
      </p:scale>
      <p:origin x="0" y="-5142"/>
    </p:cViewPr>
  </p:outlineViewPr>
  <p:notesTextViewPr>
    <p:cViewPr>
      <p:scale>
        <a:sx n="3" d="2"/>
        <a:sy n="3" d="2"/>
      </p:scale>
      <p:origin x="0" y="0"/>
    </p:cViewPr>
  </p:notesTextViewPr>
  <p:sorterViewPr>
    <p:cViewPr varScale="1">
      <p:scale>
        <a:sx n="1" d="1"/>
        <a:sy n="1" d="1"/>
      </p:scale>
      <p:origin x="0" y="-3564"/>
    </p:cViewPr>
  </p:sorterViewPr>
  <p:notesViewPr>
    <p:cSldViewPr>
      <p:cViewPr varScale="1">
        <p:scale>
          <a:sx n="80" d="100"/>
          <a:sy n="80" d="100"/>
        </p:scale>
        <p:origin x="4032" y="108"/>
      </p:cViewPr>
      <p:guideLst>
        <p:guide orient="horz" pos="3164"/>
        <p:guide pos="19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8" name="日付プレースホルダー 2">
            <a:extLst>
              <a:ext uri="{FF2B5EF4-FFF2-40B4-BE49-F238E27FC236}">
                <a16:creationId xmlns:a16="http://schemas.microsoft.com/office/drawing/2014/main" id="{6BB900A9-E629-4A0D-8CED-D6ED5D76811F}"/>
              </a:ext>
            </a:extLst>
          </p:cNvPr>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lgn="r" eaLnBrk="1" hangingPunct="1">
              <a:buSzPct val="100000"/>
              <a:defRPr kumimoji="1" sz="1200">
                <a:ea typeface="ＭＳ Ｐゴシック" charset="-128"/>
              </a:defRPr>
            </a:lvl1pPr>
          </a:lstStyle>
          <a:p>
            <a:pPr>
              <a:defRPr/>
            </a:pPr>
            <a:fld id="{2BB1771A-6F6B-4E4F-904A-813DAF8CC704}" type="datetime1">
              <a:rPr lang="ja-JP" altLang="en-US">
                <a:latin typeface="BIZ UDPゴシック" panose="020B0400000000000000" pitchFamily="50" charset="-128"/>
                <a:ea typeface="BIZ UDPゴシック" panose="020B0400000000000000" pitchFamily="50" charset="-128"/>
              </a:rPr>
              <a:pPr>
                <a:defRPr/>
              </a:pPr>
              <a:t>2020/9/30</a:t>
            </a:fld>
            <a:endParaRPr lang="ja-JP" altLang="en-US" dirty="0">
              <a:latin typeface="BIZ UDPゴシック" panose="020B0400000000000000" pitchFamily="50" charset="-128"/>
              <a:ea typeface="BIZ UDPゴシック" panose="020B0400000000000000" pitchFamily="50" charset="-128"/>
            </a:endParaRPr>
          </a:p>
        </p:txBody>
      </p:sp>
      <p:sp>
        <p:nvSpPr>
          <p:cNvPr id="26219" name="フッター プレースホルダー 3">
            <a:extLst>
              <a:ext uri="{FF2B5EF4-FFF2-40B4-BE49-F238E27FC236}">
                <a16:creationId xmlns:a16="http://schemas.microsoft.com/office/drawing/2014/main" id="{89FB3FEB-B0E4-4CE1-85A6-344B1C58C35F}"/>
              </a:ext>
            </a:extLst>
          </p:cNvPr>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eaLnBrk="1" hangingPunct="1">
              <a:buSzPct val="100000"/>
              <a:defRPr kumimoji="1" sz="1200">
                <a:ea typeface="ＭＳ Ｐゴシック" charset="-128"/>
              </a:defRPr>
            </a:lvl1pPr>
          </a:lstStyle>
          <a:p>
            <a:pPr>
              <a:defRPr/>
            </a:pPr>
            <a:endParaRPr lang="ja-JP" altLang="en-US" dirty="0">
              <a:latin typeface="BIZ UDPゴシック" panose="020B0400000000000000" pitchFamily="50" charset="-128"/>
              <a:ea typeface="BIZ UDPゴシック" panose="020B0400000000000000" pitchFamily="50" charset="-128"/>
            </a:endParaRPr>
          </a:p>
        </p:txBody>
      </p:sp>
      <p:sp>
        <p:nvSpPr>
          <p:cNvPr id="26220" name="スライド番号プレースホルダー 4">
            <a:extLst>
              <a:ext uri="{FF2B5EF4-FFF2-40B4-BE49-F238E27FC236}">
                <a16:creationId xmlns:a16="http://schemas.microsoft.com/office/drawing/2014/main" id="{637C818C-1034-46E2-A506-9C72B0D58264}"/>
              </a:ext>
            </a:extLst>
          </p:cNvPr>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lgn="r" eaLnBrk="1" hangingPunct="1">
              <a:buSzPct val="100000"/>
              <a:defRPr kumimoji="1" sz="1200"/>
            </a:lvl1pPr>
          </a:lstStyle>
          <a:p>
            <a:pPr>
              <a:defRPr/>
            </a:pPr>
            <a:fld id="{049EB433-B223-45BB-BEFB-72D524182AF3}" type="slidenum">
              <a:rPr lang="ja-JP" altLang="en-US">
                <a:latin typeface="BIZ UDPゴシック" panose="020B0400000000000000" pitchFamily="50" charset="-128"/>
                <a:ea typeface="BIZ UDPゴシック" panose="020B0400000000000000" pitchFamily="50" charset="-128"/>
              </a:rPr>
              <a:pPr>
                <a:defRPr/>
              </a:pPr>
              <a:t>‹#›</a:t>
            </a:fld>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85" name="ヘッダー プレースホルダー 1">
            <a:extLst>
              <a:ext uri="{FF2B5EF4-FFF2-40B4-BE49-F238E27FC236}">
                <a16:creationId xmlns:a16="http://schemas.microsoft.com/office/drawing/2014/main" id="{CA7EE3C7-2665-4968-BDE5-672AAA74C42B}"/>
              </a:ext>
            </a:extLst>
          </p:cNvPr>
          <p:cNvSpPr>
            <a:spLocks noGrp="1" noChangeArrowheads="1"/>
          </p:cNvSpPr>
          <p:nvPr>
            <p:ph type="hdr" sz="quarter"/>
          </p:nvPr>
        </p:nvSpPr>
        <p:spPr bwMode="auto">
          <a:xfrm>
            <a:off x="703263" y="4718050"/>
            <a:ext cx="540067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eaLnBrk="1" hangingPunct="1">
              <a:buSzPct val="100000"/>
              <a:defRPr kumimoji="1" sz="1200">
                <a:latin typeface="BIZ UDPゴシック" panose="020B0400000000000000" pitchFamily="50" charset="-128"/>
                <a:ea typeface="BIZ UDPゴシック" panose="020B0400000000000000" pitchFamily="50" charset="-128"/>
              </a:defRPr>
            </a:lvl1pPr>
          </a:lstStyle>
          <a:p>
            <a:pPr>
              <a:defRPr/>
            </a:pPr>
            <a:endParaRPr lang="ja-JP" altLang="en-US" dirty="0"/>
          </a:p>
        </p:txBody>
      </p:sp>
      <p:sp>
        <p:nvSpPr>
          <p:cNvPr id="25186" name="フッター プレースホルダー 7">
            <a:extLst>
              <a:ext uri="{FF2B5EF4-FFF2-40B4-BE49-F238E27FC236}">
                <a16:creationId xmlns:a16="http://schemas.microsoft.com/office/drawing/2014/main" id="{48873E10-7BF9-4631-8501-322990599703}"/>
              </a:ext>
            </a:extLst>
          </p:cNvPr>
          <p:cNvSpPr>
            <a:spLocks noGrp="1" noChangeArrowheads="1"/>
          </p:cNvSpPr>
          <p:nvPr>
            <p:ph type="ftr" sz="quarter" idx="1"/>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eaLnBrk="1" hangingPunct="1">
              <a:buSzPct val="100000"/>
              <a:defRPr kumimoji="1" sz="1200">
                <a:latin typeface="BIZ UDPゴシック" panose="020B0400000000000000" pitchFamily="50" charset="-128"/>
                <a:ea typeface="BIZ UDPゴシック" panose="020B0400000000000000" pitchFamily="50" charset="-128"/>
              </a:defRPr>
            </a:lvl1pPr>
          </a:lstStyle>
          <a:p>
            <a:pPr>
              <a:defRPr/>
            </a:pPr>
            <a:endParaRPr lang="ja-JP" altLang="en-US" dirty="0"/>
          </a:p>
        </p:txBody>
      </p:sp>
      <p:sp>
        <p:nvSpPr>
          <p:cNvPr id="2052" name="スライド イメージ プレースホルダー 8">
            <a:extLst>
              <a:ext uri="{FF2B5EF4-FFF2-40B4-BE49-F238E27FC236}">
                <a16:creationId xmlns:a16="http://schemas.microsoft.com/office/drawing/2014/main" id="{23C9EED2-C7AB-4794-BCCA-870C2AB7DD55}"/>
              </a:ext>
            </a:extLst>
          </p:cNvPr>
          <p:cNvSpPr>
            <a:spLocks noGrp="1" noRot="1" noChangeAspect="1" noChangeArrowheads="1"/>
          </p:cNvSpPr>
          <p:nvPr>
            <p:ph type="sldImg" idx="2"/>
          </p:nvPr>
        </p:nvSpPr>
        <p:spPr bwMode="auto">
          <a:xfrm>
            <a:off x="77788" y="739775"/>
            <a:ext cx="6580187" cy="3702050"/>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5188" name="スライド番号プレースホルダー 9">
            <a:extLst>
              <a:ext uri="{FF2B5EF4-FFF2-40B4-BE49-F238E27FC236}">
                <a16:creationId xmlns:a16="http://schemas.microsoft.com/office/drawing/2014/main" id="{C5A50D77-9FDB-4CE4-807F-002E39B6AC6B}"/>
              </a:ext>
            </a:extLst>
          </p:cNvPr>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b" anchorCtr="0" compatLnSpc="1">
            <a:prstTxWarp prst="textNoShape">
              <a:avLst/>
            </a:prstTxWarp>
          </a:bodyPr>
          <a:lstStyle>
            <a:lvl1pPr algn="r" eaLnBrk="1" hangingPunct="1">
              <a:buSzPct val="100000"/>
              <a:defRPr kumimoji="1" sz="1200">
                <a:latin typeface="BIZ UDPゴシック" panose="020B0400000000000000" pitchFamily="50" charset="-128"/>
                <a:ea typeface="BIZ UDPゴシック" panose="020B0400000000000000" pitchFamily="50" charset="-128"/>
              </a:defRPr>
            </a:lvl1pPr>
          </a:lstStyle>
          <a:p>
            <a:pPr>
              <a:defRPr/>
            </a:pPr>
            <a:fld id="{E8491F79-1E5F-4EA9-B738-09C5B5CF97F0}" type="slidenum">
              <a:rPr lang="ja-JP" altLang="en-US" smtClean="0"/>
              <a:pPr>
                <a:defRPr/>
              </a:pPr>
              <a:t>‹#›</a:t>
            </a:fld>
            <a:endParaRPr lang="ja-JP" altLang="en-US" dirty="0"/>
          </a:p>
        </p:txBody>
      </p:sp>
      <p:sp>
        <p:nvSpPr>
          <p:cNvPr id="25189" name="ノート プレースホルダー 10">
            <a:extLst>
              <a:ext uri="{FF2B5EF4-FFF2-40B4-BE49-F238E27FC236}">
                <a16:creationId xmlns:a16="http://schemas.microsoft.com/office/drawing/2014/main" id="{6C399194-5E8C-41F4-B8CA-9CF24E39FCB4}"/>
              </a:ext>
            </a:extLst>
          </p:cNvPr>
          <p:cNvSpPr>
            <a:spLocks noGrp="1" noChangeArrowheads="1"/>
          </p:cNvSpPr>
          <p:nvPr>
            <p:ph type="body" sz="quarter" idx="4"/>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p>
            <a:pPr lvl="0"/>
            <a:r>
              <a:rPr lang="ja-JP" altLang="ja-JP" noProof="0" dirty="0"/>
              <a:t>マスター テキストの書式設定</a:t>
            </a:r>
          </a:p>
          <a:p>
            <a:pPr lvl="1"/>
            <a:r>
              <a:rPr lang="ja-JP" altLang="ja-JP" noProof="0" dirty="0"/>
              <a:t>第 2 レベル</a:t>
            </a:r>
          </a:p>
          <a:p>
            <a:pPr lvl="2"/>
            <a:r>
              <a:rPr lang="ja-JP" altLang="ja-JP" noProof="0" dirty="0"/>
              <a:t>第 3 レベル</a:t>
            </a:r>
          </a:p>
          <a:p>
            <a:pPr lvl="3"/>
            <a:r>
              <a:rPr lang="ja-JP" altLang="ja-JP" noProof="0" dirty="0"/>
              <a:t>第 4 レベル</a:t>
            </a:r>
          </a:p>
          <a:p>
            <a:pPr lvl="4"/>
            <a:r>
              <a:rPr lang="ja-JP" altLang="ja-JP" noProof="0" dirty="0"/>
              <a:t>第 5 レベル</a:t>
            </a:r>
          </a:p>
        </p:txBody>
      </p:sp>
      <p:sp>
        <p:nvSpPr>
          <p:cNvPr id="25190" name="日付プレースホルダー 11">
            <a:extLst>
              <a:ext uri="{FF2B5EF4-FFF2-40B4-BE49-F238E27FC236}">
                <a16:creationId xmlns:a16="http://schemas.microsoft.com/office/drawing/2014/main" id="{CDBEBD17-29AF-4E70-B690-9FFDA1F7AE79}"/>
              </a:ext>
            </a:extLst>
          </p:cNvPr>
          <p:cNvSpPr>
            <a:spLocks noGrp="1" noChangeArrowheads="1"/>
          </p:cNvSpPr>
          <p:nvPr>
            <p:ph type="dt" idx="5"/>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t" anchorCtr="0" compatLnSpc="1">
            <a:prstTxWarp prst="textNoShape">
              <a:avLst/>
            </a:prstTxWarp>
          </a:bodyPr>
          <a:lstStyle>
            <a:lvl1pPr algn="r" eaLnBrk="1" hangingPunct="1">
              <a:buSzPct val="100000"/>
              <a:defRPr kumimoji="1" sz="1200">
                <a:latin typeface="BIZ UDPゴシック" panose="020B0400000000000000" pitchFamily="50" charset="-128"/>
                <a:ea typeface="BIZ UDPゴシック" panose="020B0400000000000000" pitchFamily="50" charset="-128"/>
              </a:defRPr>
            </a:lvl1pPr>
          </a:lstStyle>
          <a:p>
            <a:pPr>
              <a:defRPr/>
            </a:pPr>
            <a:fld id="{92B5DC61-18C2-4BB1-9A7B-C48CE35EED8D}" type="datetime1">
              <a:rPr lang="ja-JP" altLang="en-US" smtClean="0"/>
              <a:pPr>
                <a:defRPr/>
              </a:pPr>
              <a:t>2020/9/30</a:t>
            </a:fld>
            <a:endParaRPr lang="ja-JP" altLang="en-US" dirty="0"/>
          </a:p>
        </p:txBody>
      </p:sp>
    </p:spTree>
    <p:extLst>
      <p:ext uri="{BB962C8B-B14F-4D97-AF65-F5344CB8AC3E}">
        <p14:creationId xmlns:p14="http://schemas.microsoft.com/office/powerpoint/2010/main" val="303689838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SzPct val="100000"/>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rtl="0" eaLnBrk="0" fontAlgn="base" hangingPunct="0">
      <a:spcBef>
        <a:spcPct val="30000"/>
      </a:spcBef>
      <a:spcAft>
        <a:spcPct val="0"/>
      </a:spcAft>
      <a:buSzPct val="100000"/>
      <a:defRPr kumimoji="1" sz="12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rtl="0" eaLnBrk="0" fontAlgn="base" hangingPunct="0">
      <a:spcBef>
        <a:spcPct val="30000"/>
      </a:spcBef>
      <a:spcAft>
        <a:spcPct val="0"/>
      </a:spcAft>
      <a:buSzPct val="100000"/>
      <a:defRPr kumimoji="1" sz="12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rtl="0" eaLnBrk="0" fontAlgn="base" hangingPunct="0">
      <a:spcBef>
        <a:spcPct val="30000"/>
      </a:spcBef>
      <a:spcAft>
        <a:spcPct val="0"/>
      </a:spcAft>
      <a:buSzPct val="100000"/>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rtl="0" eaLnBrk="0" fontAlgn="base" hangingPunct="0">
      <a:spcBef>
        <a:spcPct val="30000"/>
      </a:spcBef>
      <a:spcAft>
        <a:spcPct val="0"/>
      </a:spcAft>
      <a:buSzPct val="100000"/>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a:extLst>
              <a:ext uri="{FF2B5EF4-FFF2-40B4-BE49-F238E27FC236}">
                <a16:creationId xmlns:a16="http://schemas.microsoft.com/office/drawing/2014/main" id="{1D4A2C61-9AA2-4C6F-9A5E-D1EF3CF0EB61}"/>
              </a:ext>
            </a:extLst>
          </p:cNvPr>
          <p:cNvSpPr>
            <a:spLocks noGrp="1" noRot="1" noChangeAspect="1" noChangeArrowheads="1" noTextEdit="1"/>
          </p:cNvSpPr>
          <p:nvPr>
            <p:ph type="sldImg"/>
          </p:nvPr>
        </p:nvSpPr>
        <p:spPr>
          <a:xfrm>
            <a:off x="77788" y="739775"/>
            <a:ext cx="6580187" cy="3702050"/>
          </a:xfrm>
          <a:ln cap="flat">
            <a:headEnd type="none" w="med" len="med"/>
            <a:tailEnd type="none" w="med" len="med"/>
          </a:ln>
        </p:spPr>
      </p:sp>
      <p:sp>
        <p:nvSpPr>
          <p:cNvPr id="5123" name="ノート プレースホルダー 2">
            <a:extLst>
              <a:ext uri="{FF2B5EF4-FFF2-40B4-BE49-F238E27FC236}">
                <a16:creationId xmlns:a16="http://schemas.microsoft.com/office/drawing/2014/main" id="{F5A39ED9-230C-4101-BADC-0459D9E8E7A2}"/>
              </a:ext>
            </a:extLst>
          </p:cNvPr>
          <p:cNvSpPr>
            <a:spLocks noGrp="1" noChangeArrowheads="1"/>
          </p:cNvSpPr>
          <p:nvPr>
            <p:ph type="body" idx="1"/>
          </p:nvPr>
        </p:nvSpPr>
        <p:spPr>
          <a:noFill/>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ja-JP" altLang="en-US" sz="1400" dirty="0"/>
              <a:t>みなさんこんにちは</a:t>
            </a:r>
            <a:endParaRPr lang="en-US" altLang="ja-JP" sz="1400" dirty="0"/>
          </a:p>
          <a:p>
            <a:endParaRPr lang="en-US" altLang="ja-JP" sz="1400" dirty="0"/>
          </a:p>
          <a:p>
            <a:r>
              <a:rPr lang="ja-JP" altLang="en-US" sz="1400" dirty="0"/>
              <a:t>福島イノベーション・コースト構想推進機構専務理事の</a:t>
            </a:r>
            <a:endParaRPr lang="en-US" altLang="ja-JP" sz="1400" dirty="0"/>
          </a:p>
          <a:p>
            <a:r>
              <a:rPr lang="ja-JP" altLang="en-US" sz="1400" dirty="0"/>
              <a:t>伊藤と申します。</a:t>
            </a:r>
            <a:endParaRPr lang="en-US" altLang="ja-JP" sz="1400" dirty="0"/>
          </a:p>
          <a:p>
            <a:endParaRPr lang="en-US" altLang="ja-JP" sz="1400" dirty="0"/>
          </a:p>
          <a:p>
            <a:endParaRPr lang="ja-JP" alt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5CE9321D-E001-4D92-A94F-87E32BDF547F}"/>
              </a:ext>
            </a:extLst>
          </p:cNvPr>
          <p:cNvSpPr>
            <a:spLocks noGrp="1" noRot="1" noChangeAspect="1" noChangeArrowheads="1" noTextEdit="1"/>
          </p:cNvSpPr>
          <p:nvPr>
            <p:ph type="sldImg"/>
          </p:nvPr>
        </p:nvSpPr>
        <p:spPr>
          <a:xfrm>
            <a:off x="77788" y="739775"/>
            <a:ext cx="6580187" cy="3702050"/>
          </a:xfrm>
          <a:ln/>
        </p:spPr>
      </p:sp>
      <p:sp>
        <p:nvSpPr>
          <p:cNvPr id="3" name="ノート プレースホルダー 2">
            <a:extLst>
              <a:ext uri="{FF2B5EF4-FFF2-40B4-BE49-F238E27FC236}">
                <a16:creationId xmlns:a16="http://schemas.microsoft.com/office/drawing/2014/main" id="{9E2D42D9-5FEC-4CB6-8046-9CE861D92600}"/>
              </a:ext>
            </a:extLst>
          </p:cNvPr>
          <p:cNvSpPr>
            <a:spLocks noGrp="1"/>
          </p:cNvSpPr>
          <p:nvPr>
            <p:ph type="body" idx="1"/>
          </p:nvPr>
        </p:nvSpPr>
        <p:spPr/>
        <p:txBody>
          <a:bodyPr/>
          <a:lstStyle/>
          <a:p>
            <a:pPr eaLnBrk="1" hangingPunct="1">
              <a:spcBef>
                <a:spcPct val="0"/>
              </a:spcBef>
              <a:buFont typeface="Wingdings" panose="05000000000000000000" pitchFamily="2" charset="2"/>
              <a:buNone/>
              <a:defRPr/>
            </a:pPr>
            <a:r>
              <a:rPr kumimoji="0" lang="ja-JP" altLang="en-US" dirty="0">
                <a:latin typeface="+mn-ea"/>
              </a:rPr>
              <a:t>２つ目の柱は、「交流人口の拡大」の取組です。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企業・大学等教育機関の研修、会議（</a:t>
            </a:r>
            <a:r>
              <a:rPr kumimoji="0" lang="en-US" altLang="ja-JP" dirty="0">
                <a:latin typeface="+mn-ea"/>
              </a:rPr>
              <a:t>MICE</a:t>
            </a:r>
            <a:r>
              <a:rPr kumimoji="0" lang="ja-JP" altLang="en-US" dirty="0">
                <a:latin typeface="+mn-ea"/>
              </a:rPr>
              <a:t>）等の需要開拓に向けて、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重点分野の拠点施設や進出企業等の視察モデルルートの試行を実施しています。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今年度より、個別要望に応じるべく、コンシェルジュによるプログラムづくりや日程調整を含めた</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「オーダーメイド視察」を開始しました。</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また、</a:t>
            </a:r>
            <a:r>
              <a:rPr kumimoji="0" lang="ja-JP" altLang="en-US" u="sng" dirty="0">
                <a:latin typeface="+mn-ea"/>
              </a:rPr>
              <a:t>残り期間が僅かとなりましたが、</a:t>
            </a:r>
            <a:r>
              <a:rPr kumimoji="0" lang="ja-JP" altLang="en-US" dirty="0">
                <a:latin typeface="+mn-ea"/>
              </a:rPr>
              <a:t>浜通り等の地域内や中通りとの交通手段の確保に向けて、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４箇所でカーシェア、郡山～富岡間でのバスの実証を行ってます。</a:t>
            </a:r>
            <a:endParaRPr kumimoji="0" lang="en-US" altLang="ja-JP" dirty="0">
              <a:latin typeface="+mn-ea"/>
            </a:endParaRPr>
          </a:p>
          <a:p>
            <a:pPr>
              <a:defRPr/>
            </a:pPr>
            <a:endParaRPr lang="ja-JP" altLang="en-US" dirty="0"/>
          </a:p>
        </p:txBody>
      </p:sp>
    </p:spTree>
    <p:extLst>
      <p:ext uri="{BB962C8B-B14F-4D97-AF65-F5344CB8AC3E}">
        <p14:creationId xmlns:p14="http://schemas.microsoft.com/office/powerpoint/2010/main" val="272653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5CE9321D-E001-4D92-A94F-87E32BDF547F}"/>
              </a:ext>
            </a:extLst>
          </p:cNvPr>
          <p:cNvSpPr>
            <a:spLocks noGrp="1" noRot="1" noChangeAspect="1" noChangeArrowheads="1" noTextEdit="1"/>
          </p:cNvSpPr>
          <p:nvPr>
            <p:ph type="sldImg"/>
          </p:nvPr>
        </p:nvSpPr>
        <p:spPr>
          <a:xfrm>
            <a:off x="77788" y="739775"/>
            <a:ext cx="6580187" cy="3702050"/>
          </a:xfrm>
          <a:ln/>
        </p:spPr>
      </p:sp>
      <p:sp>
        <p:nvSpPr>
          <p:cNvPr id="3" name="ノート プレースホルダー 2">
            <a:extLst>
              <a:ext uri="{FF2B5EF4-FFF2-40B4-BE49-F238E27FC236}">
                <a16:creationId xmlns:a16="http://schemas.microsoft.com/office/drawing/2014/main" id="{9E2D42D9-5FEC-4CB6-8046-9CE861D92600}"/>
              </a:ext>
            </a:extLst>
          </p:cNvPr>
          <p:cNvSpPr>
            <a:spLocks noGrp="1"/>
          </p:cNvSpPr>
          <p:nvPr>
            <p:ph type="body" idx="1"/>
          </p:nvPr>
        </p:nvSpPr>
        <p:spPr/>
        <p:txBody>
          <a:bodyPr/>
          <a:lstStyle/>
          <a:p>
            <a:pPr eaLnBrk="1" hangingPunct="1">
              <a:spcBef>
                <a:spcPct val="0"/>
              </a:spcBef>
              <a:buFont typeface="Wingdings" panose="05000000000000000000" pitchFamily="2" charset="2"/>
              <a:buNone/>
              <a:defRPr/>
            </a:pPr>
            <a:r>
              <a:rPr kumimoji="0" lang="ja-JP" altLang="en-US" dirty="0">
                <a:latin typeface="+mn-ea"/>
              </a:rPr>
              <a:t>２つ目の柱は、「交流人口の拡大」の取組です。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企業・大学等教育機関の研修、会議（</a:t>
            </a:r>
            <a:r>
              <a:rPr kumimoji="0" lang="en-US" altLang="ja-JP" dirty="0">
                <a:latin typeface="+mn-ea"/>
              </a:rPr>
              <a:t>MICE</a:t>
            </a:r>
            <a:r>
              <a:rPr kumimoji="0" lang="ja-JP" altLang="en-US" dirty="0">
                <a:latin typeface="+mn-ea"/>
              </a:rPr>
              <a:t>）等の需要開拓に向けて、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重点分野の拠点施設や進出企業等の視察モデルルートの試行を実施しています。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今年度より、個別要望に応じるべく、コンシェルジュによるプログラムづくりや日程調整を含めた</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「オーダーメイド視察」を開始しました。</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また、</a:t>
            </a:r>
            <a:r>
              <a:rPr kumimoji="0" lang="ja-JP" altLang="en-US" u="sng" dirty="0">
                <a:latin typeface="+mn-ea"/>
              </a:rPr>
              <a:t>残り期間が僅かとなりましたが、</a:t>
            </a:r>
            <a:r>
              <a:rPr kumimoji="0" lang="ja-JP" altLang="en-US" dirty="0">
                <a:latin typeface="+mn-ea"/>
              </a:rPr>
              <a:t>浜通り等の地域内や中通りとの交通手段の確保に向けて、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４箇所でカーシェア、郡山～富岡間でのバスの実証を行ってます。</a:t>
            </a:r>
            <a:endParaRPr kumimoji="0" lang="en-US" altLang="ja-JP" dirty="0">
              <a:latin typeface="+mn-ea"/>
            </a:endParaRPr>
          </a:p>
          <a:p>
            <a:pPr>
              <a:defRPr/>
            </a:pPr>
            <a:endParaRPr lang="ja-JP" altLang="en-US" dirty="0"/>
          </a:p>
        </p:txBody>
      </p:sp>
    </p:spTree>
    <p:extLst>
      <p:ext uri="{BB962C8B-B14F-4D97-AF65-F5344CB8AC3E}">
        <p14:creationId xmlns:p14="http://schemas.microsoft.com/office/powerpoint/2010/main" val="272653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5CE9321D-E001-4D92-A94F-87E32BDF547F}"/>
              </a:ext>
            </a:extLst>
          </p:cNvPr>
          <p:cNvSpPr>
            <a:spLocks noGrp="1" noRot="1" noChangeAspect="1" noChangeArrowheads="1" noTextEdit="1"/>
          </p:cNvSpPr>
          <p:nvPr>
            <p:ph type="sldImg"/>
          </p:nvPr>
        </p:nvSpPr>
        <p:spPr>
          <a:xfrm>
            <a:off x="77788" y="739775"/>
            <a:ext cx="6580187" cy="3702050"/>
          </a:xfrm>
          <a:ln/>
        </p:spPr>
      </p:sp>
      <p:sp>
        <p:nvSpPr>
          <p:cNvPr id="3" name="ノート プレースホルダー 2">
            <a:extLst>
              <a:ext uri="{FF2B5EF4-FFF2-40B4-BE49-F238E27FC236}">
                <a16:creationId xmlns:a16="http://schemas.microsoft.com/office/drawing/2014/main" id="{9E2D42D9-5FEC-4CB6-8046-9CE861D92600}"/>
              </a:ext>
            </a:extLst>
          </p:cNvPr>
          <p:cNvSpPr>
            <a:spLocks noGrp="1"/>
          </p:cNvSpPr>
          <p:nvPr>
            <p:ph type="body" idx="1"/>
          </p:nvPr>
        </p:nvSpPr>
        <p:spPr/>
        <p:txBody>
          <a:bodyPr/>
          <a:lstStyle/>
          <a:p>
            <a:pPr eaLnBrk="1" hangingPunct="1">
              <a:spcBef>
                <a:spcPct val="0"/>
              </a:spcBef>
              <a:buFont typeface="Wingdings" panose="05000000000000000000" pitchFamily="2" charset="2"/>
              <a:buNone/>
              <a:defRPr/>
            </a:pPr>
            <a:r>
              <a:rPr kumimoji="0" lang="ja-JP" altLang="en-US" dirty="0">
                <a:latin typeface="+mn-ea"/>
              </a:rPr>
              <a:t>２つ目の柱は、「交流人口の拡大」の取組です。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企業・大学等教育機関の研修、会議（</a:t>
            </a:r>
            <a:r>
              <a:rPr kumimoji="0" lang="en-US" altLang="ja-JP" dirty="0">
                <a:latin typeface="+mn-ea"/>
              </a:rPr>
              <a:t>MICE</a:t>
            </a:r>
            <a:r>
              <a:rPr kumimoji="0" lang="ja-JP" altLang="en-US" dirty="0">
                <a:latin typeface="+mn-ea"/>
              </a:rPr>
              <a:t>）等の需要開拓に向けて、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重点分野の拠点施設や進出企業等の視察モデルルートの試行を実施しています。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今年度より、個別要望に応じるべく、コンシェルジュによるプログラムづくりや日程調整を含めた</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「オーダーメイド視察」を開始しました。</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また、</a:t>
            </a:r>
            <a:r>
              <a:rPr kumimoji="0" lang="ja-JP" altLang="en-US" u="sng" dirty="0">
                <a:latin typeface="+mn-ea"/>
              </a:rPr>
              <a:t>残り期間が僅かとなりましたが、</a:t>
            </a:r>
            <a:r>
              <a:rPr kumimoji="0" lang="ja-JP" altLang="en-US" dirty="0">
                <a:latin typeface="+mn-ea"/>
              </a:rPr>
              <a:t>浜通り等の地域内や中通りとの交通手段の確保に向けて、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４箇所でカーシェア、郡山～富岡間でのバスの実証を行ってます。</a:t>
            </a:r>
            <a:endParaRPr kumimoji="0" lang="en-US" altLang="ja-JP" dirty="0">
              <a:latin typeface="+mn-ea"/>
            </a:endParaRPr>
          </a:p>
          <a:p>
            <a:pPr>
              <a:defRPr/>
            </a:pPr>
            <a:endParaRPr lang="ja-JP" altLang="en-US" dirty="0"/>
          </a:p>
        </p:txBody>
      </p:sp>
    </p:spTree>
    <p:extLst>
      <p:ext uri="{BB962C8B-B14F-4D97-AF65-F5344CB8AC3E}">
        <p14:creationId xmlns:p14="http://schemas.microsoft.com/office/powerpoint/2010/main" val="20723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5CE9321D-E001-4D92-A94F-87E32BDF547F}"/>
              </a:ext>
            </a:extLst>
          </p:cNvPr>
          <p:cNvSpPr>
            <a:spLocks noGrp="1" noRot="1" noChangeAspect="1" noChangeArrowheads="1" noTextEdit="1"/>
          </p:cNvSpPr>
          <p:nvPr>
            <p:ph type="sldImg"/>
          </p:nvPr>
        </p:nvSpPr>
        <p:spPr>
          <a:xfrm>
            <a:off x="77788" y="739775"/>
            <a:ext cx="6580187" cy="3702050"/>
          </a:xfrm>
          <a:ln/>
        </p:spPr>
      </p:sp>
      <p:sp>
        <p:nvSpPr>
          <p:cNvPr id="3" name="ノート プレースホルダー 2">
            <a:extLst>
              <a:ext uri="{FF2B5EF4-FFF2-40B4-BE49-F238E27FC236}">
                <a16:creationId xmlns:a16="http://schemas.microsoft.com/office/drawing/2014/main" id="{9E2D42D9-5FEC-4CB6-8046-9CE861D92600}"/>
              </a:ext>
            </a:extLst>
          </p:cNvPr>
          <p:cNvSpPr>
            <a:spLocks noGrp="1"/>
          </p:cNvSpPr>
          <p:nvPr>
            <p:ph type="body" idx="1"/>
          </p:nvPr>
        </p:nvSpPr>
        <p:spPr/>
        <p:txBody>
          <a:bodyPr/>
          <a:lstStyle/>
          <a:p>
            <a:pPr eaLnBrk="1" hangingPunct="1">
              <a:spcBef>
                <a:spcPct val="0"/>
              </a:spcBef>
              <a:buFont typeface="Wingdings" panose="05000000000000000000" pitchFamily="2" charset="2"/>
              <a:buNone/>
              <a:defRPr/>
            </a:pPr>
            <a:r>
              <a:rPr kumimoji="0" lang="ja-JP" altLang="en-US" dirty="0">
                <a:latin typeface="+mn-ea"/>
              </a:rPr>
              <a:t>２つ目の柱は、「交流人口の拡大」の取組です。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企業・大学等教育機関の研修、会議（</a:t>
            </a:r>
            <a:r>
              <a:rPr kumimoji="0" lang="en-US" altLang="ja-JP" dirty="0">
                <a:latin typeface="+mn-ea"/>
              </a:rPr>
              <a:t>MICE</a:t>
            </a:r>
            <a:r>
              <a:rPr kumimoji="0" lang="ja-JP" altLang="en-US" dirty="0">
                <a:latin typeface="+mn-ea"/>
              </a:rPr>
              <a:t>）等の需要開拓に向けて、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重点分野の拠点施設や進出企業等の視察モデルルートの試行を実施しています。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今年度より、個別要望に応じるべく、コンシェルジュによるプログラムづくりや日程調整を含めた</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「オーダーメイド視察」を開始しました。</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また、</a:t>
            </a:r>
            <a:r>
              <a:rPr kumimoji="0" lang="ja-JP" altLang="en-US" u="sng" dirty="0">
                <a:latin typeface="+mn-ea"/>
              </a:rPr>
              <a:t>残り期間が僅かとなりましたが、</a:t>
            </a:r>
            <a:r>
              <a:rPr kumimoji="0" lang="ja-JP" altLang="en-US" dirty="0">
                <a:latin typeface="+mn-ea"/>
              </a:rPr>
              <a:t>浜通り等の地域内や中通りとの交通手段の確保に向けて、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４箇所でカーシェア、郡山～富岡間でのバスの実証を行ってます。</a:t>
            </a:r>
            <a:endParaRPr kumimoji="0" lang="en-US" altLang="ja-JP" dirty="0">
              <a:latin typeface="+mn-ea"/>
            </a:endParaRPr>
          </a:p>
          <a:p>
            <a:pPr>
              <a:defRPr/>
            </a:pPr>
            <a:endParaRPr lang="ja-JP" altLang="en-US" dirty="0"/>
          </a:p>
        </p:txBody>
      </p:sp>
    </p:spTree>
    <p:extLst>
      <p:ext uri="{BB962C8B-B14F-4D97-AF65-F5344CB8AC3E}">
        <p14:creationId xmlns:p14="http://schemas.microsoft.com/office/powerpoint/2010/main" val="20723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5CE9321D-E001-4D92-A94F-87E32BDF547F}"/>
              </a:ext>
            </a:extLst>
          </p:cNvPr>
          <p:cNvSpPr>
            <a:spLocks noGrp="1" noRot="1" noChangeAspect="1" noChangeArrowheads="1" noTextEdit="1"/>
          </p:cNvSpPr>
          <p:nvPr>
            <p:ph type="sldImg"/>
          </p:nvPr>
        </p:nvSpPr>
        <p:spPr>
          <a:xfrm>
            <a:off x="77788" y="739775"/>
            <a:ext cx="6580187" cy="3702050"/>
          </a:xfrm>
          <a:ln/>
        </p:spPr>
      </p:sp>
      <p:sp>
        <p:nvSpPr>
          <p:cNvPr id="3" name="ノート プレースホルダー 2">
            <a:extLst>
              <a:ext uri="{FF2B5EF4-FFF2-40B4-BE49-F238E27FC236}">
                <a16:creationId xmlns:a16="http://schemas.microsoft.com/office/drawing/2014/main" id="{9E2D42D9-5FEC-4CB6-8046-9CE861D92600}"/>
              </a:ext>
            </a:extLst>
          </p:cNvPr>
          <p:cNvSpPr>
            <a:spLocks noGrp="1"/>
          </p:cNvSpPr>
          <p:nvPr>
            <p:ph type="body" idx="1"/>
          </p:nvPr>
        </p:nvSpPr>
        <p:spPr/>
        <p:txBody>
          <a:bodyPr/>
          <a:lstStyle/>
          <a:p>
            <a:pPr eaLnBrk="1" hangingPunct="1">
              <a:spcBef>
                <a:spcPct val="0"/>
              </a:spcBef>
              <a:buFont typeface="Wingdings" panose="05000000000000000000" pitchFamily="2" charset="2"/>
              <a:buNone/>
              <a:defRPr/>
            </a:pPr>
            <a:r>
              <a:rPr kumimoji="0" lang="ja-JP" altLang="en-US" dirty="0">
                <a:latin typeface="+mn-ea"/>
              </a:rPr>
              <a:t>２つ目の柱は、「交流人口の拡大」の取組です。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企業・大学等教育機関の研修、会議（</a:t>
            </a:r>
            <a:r>
              <a:rPr kumimoji="0" lang="en-US" altLang="ja-JP" dirty="0">
                <a:latin typeface="+mn-ea"/>
              </a:rPr>
              <a:t>MICE</a:t>
            </a:r>
            <a:r>
              <a:rPr kumimoji="0" lang="ja-JP" altLang="en-US" dirty="0">
                <a:latin typeface="+mn-ea"/>
              </a:rPr>
              <a:t>）等の需要開拓に向けて、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重点分野の拠点施設や進出企業等の視察モデルルートの試行を実施しています。</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今年度より、個別要望に応じるべく、コンシェルジュによるプログラムづくりや日程調整を含めた</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「オーダーメイド視察」を開始しました。</a:t>
            </a:r>
            <a:endParaRPr kumimoji="0" lang="en-US" altLang="ja-JP" dirty="0">
              <a:latin typeface="+mn-ea"/>
            </a:endParaRPr>
          </a:p>
          <a:p>
            <a:pPr eaLnBrk="1" hangingPunct="1">
              <a:spcBef>
                <a:spcPct val="0"/>
              </a:spcBef>
              <a:buFont typeface="Wingdings" panose="05000000000000000000" pitchFamily="2" charset="2"/>
              <a:buNone/>
              <a:defRPr/>
            </a:pP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また、</a:t>
            </a:r>
            <a:r>
              <a:rPr kumimoji="0" lang="ja-JP" altLang="en-US" u="sng" dirty="0">
                <a:latin typeface="+mn-ea"/>
              </a:rPr>
              <a:t>残り期間が僅かとなりましたが、</a:t>
            </a:r>
            <a:r>
              <a:rPr kumimoji="0" lang="ja-JP" altLang="en-US" dirty="0">
                <a:latin typeface="+mn-ea"/>
              </a:rPr>
              <a:t>浜通り等の地域内や中通りとの交通手段の確保に向けて、</a:t>
            </a:r>
            <a:endParaRPr kumimoji="0" lang="en-US" altLang="ja-JP" dirty="0">
              <a:latin typeface="+mn-ea"/>
            </a:endParaRPr>
          </a:p>
          <a:p>
            <a:pPr eaLnBrk="1" hangingPunct="1">
              <a:spcBef>
                <a:spcPct val="0"/>
              </a:spcBef>
              <a:buFont typeface="Wingdings" panose="05000000000000000000" pitchFamily="2" charset="2"/>
              <a:buNone/>
              <a:defRPr/>
            </a:pPr>
            <a:r>
              <a:rPr kumimoji="0" lang="ja-JP" altLang="en-US" dirty="0">
                <a:latin typeface="+mn-ea"/>
              </a:rPr>
              <a:t>４箇所でカーシェア、郡山～富岡間でのバスの実証を行ってます。</a:t>
            </a:r>
            <a:endParaRPr kumimoji="0" lang="en-US" altLang="ja-JP" dirty="0">
              <a:latin typeface="+mn-ea"/>
            </a:endParaRPr>
          </a:p>
          <a:p>
            <a:pPr>
              <a:defRPr/>
            </a:pPr>
            <a:endParaRPr lang="ja-JP" altLang="en-US" dirty="0"/>
          </a:p>
        </p:txBody>
      </p:sp>
    </p:spTree>
    <p:extLst>
      <p:ext uri="{BB962C8B-B14F-4D97-AF65-F5344CB8AC3E}">
        <p14:creationId xmlns:p14="http://schemas.microsoft.com/office/powerpoint/2010/main" val="387089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09784-6C4E-4702-92C3-51368B9DA52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14CB23-1703-4104-B48D-6B1AB3F14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4768BC-4770-48F6-989B-F5BA681D0C3E}"/>
              </a:ext>
            </a:extLst>
          </p:cNvPr>
          <p:cNvSpPr>
            <a:spLocks noGrp="1"/>
          </p:cNvSpPr>
          <p:nvPr>
            <p:ph type="dt" sz="half" idx="10"/>
          </p:nvPr>
        </p:nvSpPr>
        <p:spPr/>
        <p:txBody>
          <a:bodyPr/>
          <a:lstStyle/>
          <a:p>
            <a:pPr>
              <a:defRPr/>
            </a:pPr>
            <a:fld id="{3C92F323-7111-4EDF-8352-2BF93A9EAD3C}"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4CFEE3F3-297C-4228-944F-E3395F91EDBD}"/>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C6E463B5-6842-410D-93D8-D634C538338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653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C97532-E32C-431E-9A0F-D0FB9BD143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0CF027-EBDE-44E3-A4EB-ED4C57B4FF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22B303-4D73-4BB8-9288-25DE6F6C048F}"/>
              </a:ext>
            </a:extLst>
          </p:cNvPr>
          <p:cNvSpPr>
            <a:spLocks noGrp="1"/>
          </p:cNvSpPr>
          <p:nvPr>
            <p:ph type="dt" sz="half" idx="10"/>
          </p:nvPr>
        </p:nvSpPr>
        <p:spPr/>
        <p:txBody>
          <a:bodyPr/>
          <a:lstStyle/>
          <a:p>
            <a:pPr>
              <a:defRPr/>
            </a:pPr>
            <a:fld id="{B5EABF54-130D-420B-AC86-59505C05B9CB}"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3954698B-EB26-4640-9A92-3A47D4865B2A}"/>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577DD53E-0856-4989-9EB4-858FABCDA77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362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CB30DF7-3A52-43B0-83D8-8DA9553C1D1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AF49E3-FF4B-4E96-9685-D7935DF3932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93B0CD-555E-42AD-AB12-38B023536DD8}"/>
              </a:ext>
            </a:extLst>
          </p:cNvPr>
          <p:cNvSpPr>
            <a:spLocks noGrp="1"/>
          </p:cNvSpPr>
          <p:nvPr>
            <p:ph type="dt" sz="half" idx="10"/>
          </p:nvPr>
        </p:nvSpPr>
        <p:spPr/>
        <p:txBody>
          <a:bodyPr/>
          <a:lstStyle/>
          <a:p>
            <a:pPr>
              <a:defRPr/>
            </a:pPr>
            <a:fld id="{6C3332BD-8696-467D-9221-ED5EF90F7DC6}"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73E55E71-0568-4AF8-BB65-7CEC9058DBD9}"/>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8BAE5F69-AFE1-4FA8-880A-74A7065A961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09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C7D8501-8805-4DD4-BDAD-787D79498FC4}"/>
              </a:ext>
            </a:extLst>
          </p:cNvPr>
          <p:cNvSpPr>
            <a:spLocks noGrp="1" noChangeArrowheads="1"/>
          </p:cNvSpPr>
          <p:nvPr>
            <p:ph type="dt" sz="half" idx="10"/>
          </p:nvPr>
        </p:nvSpPr>
        <p:spPr>
          <a:ln/>
        </p:spPr>
        <p:txBody>
          <a:bodyPr/>
          <a:lstStyle>
            <a:lvl1pPr>
              <a:defRPr/>
            </a:lvl1pPr>
          </a:lstStyle>
          <a:p>
            <a:pPr>
              <a:defRPr/>
            </a:pPr>
            <a:fld id="{CAD3C803-7234-4A9E-A199-5E8CBDD7EBD0}" type="datetime1">
              <a:rPr lang="ja-JP" altLang="en-US" smtClean="0"/>
              <a:t>2020/9/30</a:t>
            </a:fld>
            <a:endParaRPr lang="ja-JP" altLang="en-US"/>
          </a:p>
        </p:txBody>
      </p:sp>
      <p:sp>
        <p:nvSpPr>
          <p:cNvPr id="3" name="フッター プレースホルダー 4">
            <a:extLst>
              <a:ext uri="{FF2B5EF4-FFF2-40B4-BE49-F238E27FC236}">
                <a16:creationId xmlns:a16="http://schemas.microsoft.com/office/drawing/2014/main" id="{E29E96BA-E39F-4A4E-8810-7B1C4BFCA5FD}"/>
              </a:ext>
            </a:extLst>
          </p:cNvPr>
          <p:cNvSpPr>
            <a:spLocks noGrp="1" noChangeArrowheads="1"/>
          </p:cNvSpPr>
          <p:nvPr>
            <p:ph type="ftr" sz="quarter" idx="11"/>
          </p:nvPr>
        </p:nvSpPr>
        <p:spPr>
          <a:ln/>
        </p:spPr>
        <p:txBody>
          <a:bodyPr/>
          <a:lstStyle>
            <a:lvl1pPr>
              <a:defRPr/>
            </a:lvl1pPr>
          </a:lstStyle>
          <a:p>
            <a:pPr>
              <a:defRPr/>
            </a:pPr>
            <a:r>
              <a:rPr lang="zh-CN" altLang="en-US"/>
              <a:t>第</a:t>
            </a:r>
            <a:r>
              <a:rPr lang="en-US" altLang="zh-CN"/>
              <a:t>44</a:t>
            </a:r>
            <a:r>
              <a:rPr lang="zh-CN" altLang="en-US"/>
              <a:t>回 神経心理学術学会</a:t>
            </a:r>
            <a:endParaRPr lang="ja-JP" altLang="en-US"/>
          </a:p>
        </p:txBody>
      </p:sp>
    </p:spTree>
    <p:extLst>
      <p:ext uri="{BB962C8B-B14F-4D97-AF65-F5344CB8AC3E}">
        <p14:creationId xmlns:p14="http://schemas.microsoft.com/office/powerpoint/2010/main" val="217286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071D5FF6-5048-4B6E-900E-175CDEFAB721}"/>
              </a:ext>
            </a:extLst>
          </p:cNvPr>
          <p:cNvSpPr>
            <a:spLocks noGrp="1" noChangeArrowheads="1"/>
          </p:cNvSpPr>
          <p:nvPr>
            <p:ph type="dt" sz="half" idx="10"/>
          </p:nvPr>
        </p:nvSpPr>
        <p:spPr>
          <a:ln/>
        </p:spPr>
        <p:txBody>
          <a:bodyPr/>
          <a:lstStyle>
            <a:lvl1pPr>
              <a:defRPr/>
            </a:lvl1pPr>
          </a:lstStyle>
          <a:p>
            <a:pPr>
              <a:defRPr/>
            </a:pPr>
            <a:fld id="{37E198A0-F203-4090-AF24-33431B5C6B5F}" type="datetime1">
              <a:rPr lang="ja-JP" altLang="en-US" smtClean="0"/>
              <a:t>2020/9/30</a:t>
            </a:fld>
            <a:endParaRPr lang="ja-JP" altLang="en-US"/>
          </a:p>
        </p:txBody>
      </p:sp>
      <p:sp>
        <p:nvSpPr>
          <p:cNvPr id="3" name="フッター プレースホルダー 4">
            <a:extLst>
              <a:ext uri="{FF2B5EF4-FFF2-40B4-BE49-F238E27FC236}">
                <a16:creationId xmlns:a16="http://schemas.microsoft.com/office/drawing/2014/main" id="{22DA90E6-9C4E-4060-9C51-693B1036BA6F}"/>
              </a:ext>
            </a:extLst>
          </p:cNvPr>
          <p:cNvSpPr>
            <a:spLocks noGrp="1" noChangeArrowheads="1"/>
          </p:cNvSpPr>
          <p:nvPr>
            <p:ph type="ftr" sz="quarter" idx="11"/>
          </p:nvPr>
        </p:nvSpPr>
        <p:spPr>
          <a:ln/>
        </p:spPr>
        <p:txBody>
          <a:bodyPr/>
          <a:lstStyle>
            <a:lvl1pPr>
              <a:defRPr/>
            </a:lvl1pPr>
          </a:lstStyle>
          <a:p>
            <a:pPr>
              <a:defRPr/>
            </a:pPr>
            <a:r>
              <a:rPr lang="zh-CN" altLang="en-US"/>
              <a:t>第</a:t>
            </a:r>
            <a:r>
              <a:rPr lang="en-US" altLang="zh-CN"/>
              <a:t>44</a:t>
            </a:r>
            <a:r>
              <a:rPr lang="zh-CN" altLang="en-US"/>
              <a:t>回 神経心理学術学会</a:t>
            </a:r>
            <a:endParaRPr lang="ja-JP" altLang="en-US"/>
          </a:p>
        </p:txBody>
      </p:sp>
    </p:spTree>
    <p:extLst>
      <p:ext uri="{BB962C8B-B14F-4D97-AF65-F5344CB8AC3E}">
        <p14:creationId xmlns:p14="http://schemas.microsoft.com/office/powerpoint/2010/main" val="3139215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4E77BD0-8219-4A3E-805D-D11A67816A0B}"/>
              </a:ext>
            </a:extLst>
          </p:cNvPr>
          <p:cNvSpPr>
            <a:spLocks noGrp="1" noChangeArrowheads="1"/>
          </p:cNvSpPr>
          <p:nvPr>
            <p:ph type="dt" sz="half" idx="10"/>
          </p:nvPr>
        </p:nvSpPr>
        <p:spPr>
          <a:ln/>
        </p:spPr>
        <p:txBody>
          <a:bodyPr/>
          <a:lstStyle>
            <a:lvl1pPr>
              <a:defRPr/>
            </a:lvl1pPr>
          </a:lstStyle>
          <a:p>
            <a:pPr>
              <a:defRPr/>
            </a:pPr>
            <a:fld id="{E1BF18B3-97CF-40B0-951D-CC248BD0D35D}" type="datetime1">
              <a:rPr lang="ja-JP" altLang="en-US" smtClean="0"/>
              <a:t>2020/9/30</a:t>
            </a:fld>
            <a:endParaRPr lang="ja-JP" altLang="en-US"/>
          </a:p>
        </p:txBody>
      </p:sp>
      <p:sp>
        <p:nvSpPr>
          <p:cNvPr id="3" name="フッター プレースホルダー 4">
            <a:extLst>
              <a:ext uri="{FF2B5EF4-FFF2-40B4-BE49-F238E27FC236}">
                <a16:creationId xmlns:a16="http://schemas.microsoft.com/office/drawing/2014/main" id="{F7CD6AEB-4D24-4513-8613-82AB0C735C14}"/>
              </a:ext>
            </a:extLst>
          </p:cNvPr>
          <p:cNvSpPr>
            <a:spLocks noGrp="1" noChangeArrowheads="1"/>
          </p:cNvSpPr>
          <p:nvPr>
            <p:ph type="ftr" sz="quarter" idx="11"/>
          </p:nvPr>
        </p:nvSpPr>
        <p:spPr>
          <a:ln/>
        </p:spPr>
        <p:txBody>
          <a:bodyPr/>
          <a:lstStyle>
            <a:lvl1pPr>
              <a:defRPr/>
            </a:lvl1pPr>
          </a:lstStyle>
          <a:p>
            <a:pPr>
              <a:defRPr/>
            </a:pPr>
            <a:r>
              <a:rPr lang="zh-CN" altLang="en-US"/>
              <a:t>第</a:t>
            </a:r>
            <a:r>
              <a:rPr lang="en-US" altLang="zh-CN"/>
              <a:t>44</a:t>
            </a:r>
            <a:r>
              <a:rPr lang="zh-CN" altLang="en-US"/>
              <a:t>回 神経心理学術学会</a:t>
            </a:r>
            <a:endParaRPr lang="ja-JP" altLang="en-US"/>
          </a:p>
        </p:txBody>
      </p:sp>
    </p:spTree>
    <p:extLst>
      <p:ext uri="{BB962C8B-B14F-4D97-AF65-F5344CB8AC3E}">
        <p14:creationId xmlns:p14="http://schemas.microsoft.com/office/powerpoint/2010/main" val="23451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2A5DB-C517-450A-A808-C2E3B15562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7C7B27-72A8-49F0-8060-EC6C68CB98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ACDF26-C37D-41ED-9EB8-5E0CBB34D300}"/>
              </a:ext>
            </a:extLst>
          </p:cNvPr>
          <p:cNvSpPr>
            <a:spLocks noGrp="1"/>
          </p:cNvSpPr>
          <p:nvPr>
            <p:ph type="dt" sz="half" idx="10"/>
          </p:nvPr>
        </p:nvSpPr>
        <p:spPr/>
        <p:txBody>
          <a:bodyPr/>
          <a:lstStyle/>
          <a:p>
            <a:pPr>
              <a:defRPr/>
            </a:pPr>
            <a:fld id="{7ABCDE40-E301-4843-93B2-BA98E4C789D3}"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D019B2B4-A9D0-425C-80D8-62DE5E061FFE}"/>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22EE3E1C-3746-472F-9D3C-24E1C65995E5}"/>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91786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9A06A-5587-4877-B6B3-F7E335DE20F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548EE5-3D8B-4A49-B235-A2916DDF2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77D659A-6D07-44FE-BDF2-FAE457ECF248}"/>
              </a:ext>
            </a:extLst>
          </p:cNvPr>
          <p:cNvSpPr>
            <a:spLocks noGrp="1"/>
          </p:cNvSpPr>
          <p:nvPr>
            <p:ph type="dt" sz="half" idx="10"/>
          </p:nvPr>
        </p:nvSpPr>
        <p:spPr/>
        <p:txBody>
          <a:bodyPr/>
          <a:lstStyle/>
          <a:p>
            <a:pPr>
              <a:defRPr/>
            </a:pPr>
            <a:fld id="{AE3B0E97-4278-42A5-B4DF-F76F48AB0425}"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92F7D8C1-90C6-44C0-86FF-E457369ACB52}"/>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1A1C824A-5938-4712-8602-563D77587FA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902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5CCC36-10C9-4CFF-82AE-77677931D4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08E67-2371-42F9-BDC8-9A88914B466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D13D00-A778-4F61-940D-35B728F647E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42B376-0637-4004-9ECD-5FA9E3912E84}"/>
              </a:ext>
            </a:extLst>
          </p:cNvPr>
          <p:cNvSpPr>
            <a:spLocks noGrp="1"/>
          </p:cNvSpPr>
          <p:nvPr>
            <p:ph type="dt" sz="half" idx="10"/>
          </p:nvPr>
        </p:nvSpPr>
        <p:spPr/>
        <p:txBody>
          <a:bodyPr/>
          <a:lstStyle/>
          <a:p>
            <a:pPr>
              <a:defRPr/>
            </a:pPr>
            <a:fld id="{9749BB7F-D499-4DC8-9790-0C4840171E30}" type="datetime1">
              <a:rPr lang="ja-JP" altLang="en-US" smtClean="0"/>
              <a:t>2020/9/30</a:t>
            </a:fld>
            <a:endParaRPr lang="ja-JP" altLang="en-US" dirty="0"/>
          </a:p>
        </p:txBody>
      </p:sp>
      <p:sp>
        <p:nvSpPr>
          <p:cNvPr id="6" name="フッター プレースホルダー 5">
            <a:extLst>
              <a:ext uri="{FF2B5EF4-FFF2-40B4-BE49-F238E27FC236}">
                <a16:creationId xmlns:a16="http://schemas.microsoft.com/office/drawing/2014/main" id="{CCB16EF2-31F2-40C6-AEB6-9C5AEBF66242}"/>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7" name="スライド番号プレースホルダー 6">
            <a:extLst>
              <a:ext uri="{FF2B5EF4-FFF2-40B4-BE49-F238E27FC236}">
                <a16:creationId xmlns:a16="http://schemas.microsoft.com/office/drawing/2014/main" id="{7B21389D-6CEF-491E-A9DA-D43F5F7E503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854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BB8FD2-3869-4531-8A25-027D482B9F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B3E748-BC38-405F-A21F-7BF42C73F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AD0BE17-555F-4D4B-A202-3EFF6D7350C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360D15-C8AA-430B-997B-C0E47DC0D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9CE991A-7C9B-40AA-BBF3-4576D353282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9247ADA-FB06-43DB-A4DF-C25679AB34F9}"/>
              </a:ext>
            </a:extLst>
          </p:cNvPr>
          <p:cNvSpPr>
            <a:spLocks noGrp="1"/>
          </p:cNvSpPr>
          <p:nvPr>
            <p:ph type="dt" sz="half" idx="10"/>
          </p:nvPr>
        </p:nvSpPr>
        <p:spPr/>
        <p:txBody>
          <a:bodyPr/>
          <a:lstStyle/>
          <a:p>
            <a:pPr>
              <a:defRPr/>
            </a:pPr>
            <a:fld id="{AEA9A355-F26C-4943-B8DC-199BF94D2C7B}" type="datetime1">
              <a:rPr lang="ja-JP" altLang="en-US" smtClean="0"/>
              <a:t>2020/9/30</a:t>
            </a:fld>
            <a:endParaRPr lang="ja-JP" altLang="en-US" dirty="0"/>
          </a:p>
        </p:txBody>
      </p:sp>
      <p:sp>
        <p:nvSpPr>
          <p:cNvPr id="8" name="フッター プレースホルダー 7">
            <a:extLst>
              <a:ext uri="{FF2B5EF4-FFF2-40B4-BE49-F238E27FC236}">
                <a16:creationId xmlns:a16="http://schemas.microsoft.com/office/drawing/2014/main" id="{8952F1A5-E0E9-49D8-A367-6595B590496D}"/>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9" name="スライド番号プレースホルダー 8">
            <a:extLst>
              <a:ext uri="{FF2B5EF4-FFF2-40B4-BE49-F238E27FC236}">
                <a16:creationId xmlns:a16="http://schemas.microsoft.com/office/drawing/2014/main" id="{36BCD027-295A-441F-8D90-FA2A5C18EFD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24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44F5AA-6356-4C24-8BAF-904D756770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56C804E-14A9-4185-B925-C5D95963F342}"/>
              </a:ext>
            </a:extLst>
          </p:cNvPr>
          <p:cNvSpPr>
            <a:spLocks noGrp="1"/>
          </p:cNvSpPr>
          <p:nvPr>
            <p:ph type="dt" sz="half" idx="10"/>
          </p:nvPr>
        </p:nvSpPr>
        <p:spPr/>
        <p:txBody>
          <a:bodyPr/>
          <a:lstStyle/>
          <a:p>
            <a:pPr>
              <a:defRPr/>
            </a:pPr>
            <a:fld id="{0CDD6F15-12C6-4DC4-8E60-4CB567CBF8DD}" type="datetime1">
              <a:rPr lang="ja-JP" altLang="en-US" smtClean="0"/>
              <a:t>2020/9/30</a:t>
            </a:fld>
            <a:endParaRPr lang="ja-JP" altLang="en-US" dirty="0"/>
          </a:p>
        </p:txBody>
      </p:sp>
      <p:sp>
        <p:nvSpPr>
          <p:cNvPr id="4" name="フッター プレースホルダー 3">
            <a:extLst>
              <a:ext uri="{FF2B5EF4-FFF2-40B4-BE49-F238E27FC236}">
                <a16:creationId xmlns:a16="http://schemas.microsoft.com/office/drawing/2014/main" id="{3DDCC3F7-204B-44AD-A716-883A50947367}"/>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5" name="スライド番号プレースホルダー 4">
            <a:extLst>
              <a:ext uri="{FF2B5EF4-FFF2-40B4-BE49-F238E27FC236}">
                <a16:creationId xmlns:a16="http://schemas.microsoft.com/office/drawing/2014/main" id="{6C3B49C7-9B8B-49E3-8FCF-D334400DE73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94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55101-9D68-4936-B7F6-84719B881418}"/>
              </a:ext>
            </a:extLst>
          </p:cNvPr>
          <p:cNvSpPr>
            <a:spLocks noGrp="1"/>
          </p:cNvSpPr>
          <p:nvPr>
            <p:ph type="dt" sz="half" idx="10"/>
          </p:nvPr>
        </p:nvSpPr>
        <p:spPr/>
        <p:txBody>
          <a:bodyPr/>
          <a:lstStyle/>
          <a:p>
            <a:pPr>
              <a:defRPr/>
            </a:pPr>
            <a:fld id="{C4D4D658-8DB5-4A3C-8E82-BC38B40BBBC1}" type="datetime1">
              <a:rPr lang="ja-JP" altLang="en-US" smtClean="0"/>
              <a:t>2020/9/30</a:t>
            </a:fld>
            <a:endParaRPr lang="ja-JP" altLang="en-US"/>
          </a:p>
        </p:txBody>
      </p:sp>
      <p:sp>
        <p:nvSpPr>
          <p:cNvPr id="3" name="フッター プレースホルダー 2">
            <a:extLst>
              <a:ext uri="{FF2B5EF4-FFF2-40B4-BE49-F238E27FC236}">
                <a16:creationId xmlns:a16="http://schemas.microsoft.com/office/drawing/2014/main" id="{04D455D2-A00C-4DE0-8804-4834EC03221B}"/>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a:p>
        </p:txBody>
      </p:sp>
      <p:sp>
        <p:nvSpPr>
          <p:cNvPr id="4" name="スライド番号プレースホルダー 3">
            <a:extLst>
              <a:ext uri="{FF2B5EF4-FFF2-40B4-BE49-F238E27FC236}">
                <a16:creationId xmlns:a16="http://schemas.microsoft.com/office/drawing/2014/main" id="{2C82ADC3-B078-4F55-AA65-F91B8BBAD5B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87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E02A1-4CFE-4C30-8CF5-082BA62B2F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6B821A-5D0B-49AA-B60D-6B26F23C4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BCDBB2-F067-4E2F-8BCF-63EE80249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DEA2BD-DFA3-464B-B100-E4A0FE6D2F47}"/>
              </a:ext>
            </a:extLst>
          </p:cNvPr>
          <p:cNvSpPr>
            <a:spLocks noGrp="1"/>
          </p:cNvSpPr>
          <p:nvPr>
            <p:ph type="dt" sz="half" idx="10"/>
          </p:nvPr>
        </p:nvSpPr>
        <p:spPr/>
        <p:txBody>
          <a:bodyPr/>
          <a:lstStyle/>
          <a:p>
            <a:pPr>
              <a:defRPr/>
            </a:pPr>
            <a:fld id="{E73911BD-A426-456C-BC22-C244831E0064}" type="datetime1">
              <a:rPr lang="ja-JP" altLang="en-US" smtClean="0"/>
              <a:t>2020/9/30</a:t>
            </a:fld>
            <a:endParaRPr lang="ja-JP" altLang="en-US" dirty="0"/>
          </a:p>
        </p:txBody>
      </p:sp>
      <p:sp>
        <p:nvSpPr>
          <p:cNvPr id="6" name="フッター プレースホルダー 5">
            <a:extLst>
              <a:ext uri="{FF2B5EF4-FFF2-40B4-BE49-F238E27FC236}">
                <a16:creationId xmlns:a16="http://schemas.microsoft.com/office/drawing/2014/main" id="{FF7E326E-CD5D-4C0E-A463-C48C166E0C93}"/>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7" name="スライド番号プレースホルダー 6">
            <a:extLst>
              <a:ext uri="{FF2B5EF4-FFF2-40B4-BE49-F238E27FC236}">
                <a16:creationId xmlns:a16="http://schemas.microsoft.com/office/drawing/2014/main" id="{2842B468-F3B5-4DB7-B997-64876F78991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350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5354-B1E2-43BE-8896-4D5AAF5E5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93457BD-ED80-419F-857F-48A09B9B5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E5A65-296C-4E87-885B-1A524DD8D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FF9BB4-CCAB-403B-8CBF-EF6CA8ADED28}"/>
              </a:ext>
            </a:extLst>
          </p:cNvPr>
          <p:cNvSpPr>
            <a:spLocks noGrp="1"/>
          </p:cNvSpPr>
          <p:nvPr>
            <p:ph type="dt" sz="half" idx="10"/>
          </p:nvPr>
        </p:nvSpPr>
        <p:spPr/>
        <p:txBody>
          <a:bodyPr/>
          <a:lstStyle/>
          <a:p>
            <a:pPr>
              <a:defRPr/>
            </a:pPr>
            <a:fld id="{9373E4BE-58BE-409E-BC91-B4CC81EA1076}" type="datetime1">
              <a:rPr lang="ja-JP" altLang="en-US" smtClean="0"/>
              <a:t>2020/9/30</a:t>
            </a:fld>
            <a:endParaRPr lang="ja-JP" altLang="en-US" dirty="0"/>
          </a:p>
        </p:txBody>
      </p:sp>
      <p:sp>
        <p:nvSpPr>
          <p:cNvPr id="6" name="フッター プレースホルダー 5">
            <a:extLst>
              <a:ext uri="{FF2B5EF4-FFF2-40B4-BE49-F238E27FC236}">
                <a16:creationId xmlns:a16="http://schemas.microsoft.com/office/drawing/2014/main" id="{23C5BCFB-F49A-4927-8B1C-7D0BD2678122}"/>
              </a:ext>
            </a:extLst>
          </p:cNvPr>
          <p:cNvSpPr>
            <a:spLocks noGrp="1"/>
          </p:cNvSpPr>
          <p:nvPr>
            <p:ph type="ftr" sz="quarter" idx="11"/>
          </p:nvPr>
        </p:nvSpPr>
        <p:spPr/>
        <p:txBody>
          <a:bodyPr/>
          <a:lstStyle/>
          <a:p>
            <a:pPr>
              <a:defRPr/>
            </a:pPr>
            <a:r>
              <a:rPr lang="zh-CN" altLang="en-US"/>
              <a:t>第</a:t>
            </a:r>
            <a:r>
              <a:rPr lang="en-US" altLang="zh-CN"/>
              <a:t>44</a:t>
            </a:r>
            <a:r>
              <a:rPr lang="zh-CN" altLang="en-US"/>
              <a:t>回 神経心理学術学会</a:t>
            </a:r>
            <a:endParaRPr lang="ja-JP" altLang="en-US" dirty="0"/>
          </a:p>
        </p:txBody>
      </p:sp>
      <p:sp>
        <p:nvSpPr>
          <p:cNvPr id="7" name="スライド番号プレースホルダー 6">
            <a:extLst>
              <a:ext uri="{FF2B5EF4-FFF2-40B4-BE49-F238E27FC236}">
                <a16:creationId xmlns:a16="http://schemas.microsoft.com/office/drawing/2014/main" id="{4452B448-E96C-4DEF-A507-A1730AB23C3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02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70147F-B3C3-4084-B909-6193EAA40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C89875-E231-4172-9519-7D9801626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B678E4-00BD-4172-9E96-8D7600FD6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B42CC5-4EDC-42A8-B74A-E47178004DC6}" type="datetime1">
              <a:rPr lang="ja-JP" altLang="en-US" smtClean="0"/>
              <a:t>2020/9/30</a:t>
            </a:fld>
            <a:endParaRPr lang="ja-JP" altLang="en-US" dirty="0"/>
          </a:p>
        </p:txBody>
      </p:sp>
      <p:sp>
        <p:nvSpPr>
          <p:cNvPr id="5" name="フッター プレースホルダー 4">
            <a:extLst>
              <a:ext uri="{FF2B5EF4-FFF2-40B4-BE49-F238E27FC236}">
                <a16:creationId xmlns:a16="http://schemas.microsoft.com/office/drawing/2014/main" id="{4A0C81E1-64C7-485F-855D-AC01212AC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CN" altLang="en-US"/>
              <a:t>第</a:t>
            </a:r>
            <a:r>
              <a:rPr lang="en-US" altLang="zh-CN"/>
              <a:t>44</a:t>
            </a:r>
            <a:r>
              <a:rPr lang="zh-CN" altLang="en-US"/>
              <a:t>回 神経心理学術学会</a:t>
            </a:r>
            <a:endParaRPr lang="ja-JP" altLang="en-US" dirty="0"/>
          </a:p>
        </p:txBody>
      </p:sp>
      <p:sp>
        <p:nvSpPr>
          <p:cNvPr id="6" name="スライド番号プレースホルダー 5">
            <a:extLst>
              <a:ext uri="{FF2B5EF4-FFF2-40B4-BE49-F238E27FC236}">
                <a16:creationId xmlns:a16="http://schemas.microsoft.com/office/drawing/2014/main" id="{FF0A134F-8588-41F8-82E2-E5C378205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cxnSp>
        <p:nvCxnSpPr>
          <p:cNvPr id="7" name="直線コネクタ 6">
            <a:extLst>
              <a:ext uri="{FF2B5EF4-FFF2-40B4-BE49-F238E27FC236}">
                <a16:creationId xmlns:a16="http://schemas.microsoft.com/office/drawing/2014/main" id="{36023204-9BE9-4222-9640-F12C6BB36A78}"/>
              </a:ext>
            </a:extLst>
          </p:cNvPr>
          <p:cNvCxnSpPr/>
          <p:nvPr userDrawn="1"/>
        </p:nvCxnSpPr>
        <p:spPr>
          <a:xfrm>
            <a:off x="57152" y="514350"/>
            <a:ext cx="12124267"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44499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49" r:id="rId12"/>
    <p:sldLayoutId id="2147483650" r:id="rId13"/>
    <p:sldLayoutId id="2147483651" r:id="rId14"/>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8B401C7-896A-4F11-84F0-213420449C9D}"/>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D727DA27-87E4-429C-839A-71D999BFDDFB}"/>
              </a:ext>
            </a:extLst>
          </p:cNvPr>
          <p:cNvSpPr/>
          <p:nvPr/>
        </p:nvSpPr>
        <p:spPr>
          <a:xfrm>
            <a:off x="0" y="0"/>
            <a:ext cx="12192000" cy="84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D6023C5-10D2-43D9-8CCE-053A465F3557}"/>
              </a:ext>
            </a:extLst>
          </p:cNvPr>
          <p:cNvSpPr txBox="1"/>
          <p:nvPr/>
        </p:nvSpPr>
        <p:spPr>
          <a:xfrm>
            <a:off x="1523492" y="1700808"/>
            <a:ext cx="9145016" cy="1446550"/>
          </a:xfrm>
          <a:prstGeom prst="rect">
            <a:avLst/>
          </a:prstGeom>
          <a:noFill/>
        </p:spPr>
        <p:txBody>
          <a:bodyPr wrap="square" rtlCol="0">
            <a:spAutoFit/>
          </a:bodyPr>
          <a:lstStyle/>
          <a:p>
            <a:pPr algn="ctr"/>
            <a:r>
              <a:rPr kumimoji="1" lang="ja-JP" altLang="en-US" sz="4400" dirty="0">
                <a:latin typeface="小塚ゴシック Pro M" panose="020B0700000000000000" pitchFamily="34" charset="-128"/>
                <a:ea typeface="小塚ゴシック Pro M" panose="020B0700000000000000" pitchFamily="34" charset="-128"/>
              </a:rPr>
              <a:t>第</a:t>
            </a:r>
            <a:r>
              <a:rPr kumimoji="1" lang="en-US" altLang="ja-JP" sz="4400" dirty="0">
                <a:latin typeface="小塚ゴシック Pro M" panose="020B0700000000000000" pitchFamily="34" charset="-128"/>
                <a:ea typeface="小塚ゴシック Pro M" panose="020B0700000000000000" pitchFamily="34" charset="-128"/>
              </a:rPr>
              <a:t>44</a:t>
            </a:r>
            <a:r>
              <a:rPr kumimoji="1" lang="ja-JP" altLang="en-US" sz="4400" dirty="0">
                <a:latin typeface="小塚ゴシック Pro M" panose="020B0700000000000000" pitchFamily="34" charset="-128"/>
                <a:ea typeface="小塚ゴシック Pro M" panose="020B0700000000000000" pitchFamily="34" charset="-128"/>
              </a:rPr>
              <a:t>回 </a:t>
            </a:r>
            <a:r>
              <a:rPr lang="ja-JP" altLang="en-US" sz="4400" dirty="0">
                <a:latin typeface="小塚ゴシック Pro M" panose="020B0700000000000000" pitchFamily="34" charset="-128"/>
                <a:ea typeface="小塚ゴシック Pro M" panose="020B0700000000000000" pitchFamily="34" charset="-128"/>
              </a:rPr>
              <a:t>日本</a:t>
            </a:r>
            <a:r>
              <a:rPr kumimoji="1" lang="ja-JP" altLang="en-US" sz="4400" dirty="0" smtClean="0">
                <a:latin typeface="小塚ゴシック Pro M" panose="020B0700000000000000" pitchFamily="34" charset="-128"/>
                <a:ea typeface="小塚ゴシック Pro M" panose="020B0700000000000000" pitchFamily="34" charset="-128"/>
              </a:rPr>
              <a:t>神経</a:t>
            </a:r>
            <a:r>
              <a:rPr kumimoji="1" lang="ja-JP" altLang="en-US" sz="4400" dirty="0">
                <a:latin typeface="小塚ゴシック Pro M" panose="020B0700000000000000" pitchFamily="34" charset="-128"/>
                <a:ea typeface="小塚ゴシック Pro M" panose="020B0700000000000000" pitchFamily="34" charset="-128"/>
              </a:rPr>
              <a:t>心理学会</a:t>
            </a:r>
            <a:r>
              <a:rPr lang="ja-JP" altLang="en-US" sz="4400" dirty="0">
                <a:latin typeface="小塚ゴシック Pro M" panose="020B0700000000000000" pitchFamily="34" charset="-128"/>
                <a:ea typeface="小塚ゴシック Pro M" panose="020B0700000000000000" pitchFamily="34" charset="-128"/>
              </a:rPr>
              <a:t>学術集会</a:t>
            </a:r>
            <a:endParaRPr kumimoji="1" lang="en-US" altLang="ja-JP" sz="4400" dirty="0">
              <a:latin typeface="小塚ゴシック Pro M" panose="020B0700000000000000" pitchFamily="34" charset="-128"/>
              <a:ea typeface="小塚ゴシック Pro M" panose="020B0700000000000000" pitchFamily="34" charset="-128"/>
            </a:endParaRPr>
          </a:p>
          <a:p>
            <a:pPr algn="ctr"/>
            <a:r>
              <a:rPr lang="ja-JP" altLang="en-US" sz="4400" dirty="0" smtClean="0">
                <a:latin typeface="小塚ゴシック Pro M" panose="020B0700000000000000" pitchFamily="34" charset="-128"/>
                <a:ea typeface="小塚ゴシック Pro M" panose="020B0700000000000000" pitchFamily="34" charset="-128"/>
              </a:rPr>
              <a:t>視聴者用</a:t>
            </a:r>
            <a:r>
              <a:rPr kumimoji="1" lang="ja-JP" altLang="en-US" sz="4400" dirty="0" smtClean="0">
                <a:latin typeface="小塚ゴシック Pro M" panose="020B0700000000000000" pitchFamily="34" charset="-128"/>
                <a:ea typeface="小塚ゴシック Pro M" panose="020B0700000000000000" pitchFamily="34" charset="-128"/>
              </a:rPr>
              <a:t>マニュアル</a:t>
            </a:r>
            <a:endParaRPr kumimoji="1" lang="ja-JP" altLang="en-US" sz="4400" dirty="0">
              <a:latin typeface="小塚ゴシック Pro M" panose="020B0700000000000000" pitchFamily="34" charset="-128"/>
              <a:ea typeface="小塚ゴシック Pro M" panose="020B0700000000000000" pitchFamily="34" charset="-128"/>
            </a:endParaRPr>
          </a:p>
        </p:txBody>
      </p:sp>
      <p:sp>
        <p:nvSpPr>
          <p:cNvPr id="7" name="フッター プレースホルダー 2">
            <a:extLst>
              <a:ext uri="{FF2B5EF4-FFF2-40B4-BE49-F238E27FC236}">
                <a16:creationId xmlns:a16="http://schemas.microsoft.com/office/drawing/2014/main" id="{8879A935-967B-4D92-A968-07E6ADA18B6C}"/>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63ED744-2A28-4487-AFCF-E16A78B6FC21}"/>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2">
            <a:extLst>
              <a:ext uri="{FF2B5EF4-FFF2-40B4-BE49-F238E27FC236}">
                <a16:creationId xmlns:a16="http://schemas.microsoft.com/office/drawing/2014/main" id="{BF39037E-CC0A-4BD0-83ED-D808A1E721DC}"/>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20" y="1124744"/>
            <a:ext cx="8064896" cy="4536504"/>
          </a:xfrm>
          <a:prstGeom prst="rect">
            <a:avLst/>
          </a:prstGeom>
          <a:effectLst>
            <a:outerShdw blurRad="50800" dist="38100" dir="2700000" algn="tl" rotWithShape="0">
              <a:prstClr val="black">
                <a:alpha val="40000"/>
              </a:prstClr>
            </a:outerShdw>
          </a:effectLst>
        </p:spPr>
      </p:pic>
      <p:sp>
        <p:nvSpPr>
          <p:cNvPr id="5" name="テキスト ボックス 4"/>
          <p:cNvSpPr txBox="1"/>
          <p:nvPr/>
        </p:nvSpPr>
        <p:spPr>
          <a:xfrm>
            <a:off x="407368" y="0"/>
            <a:ext cx="1415772" cy="584775"/>
          </a:xfrm>
          <a:prstGeom prst="rect">
            <a:avLst/>
          </a:prstGeom>
          <a:noFill/>
        </p:spPr>
        <p:txBody>
          <a:bodyPr wrap="none" rtlCol="0">
            <a:spAutoFit/>
          </a:bodyPr>
          <a:lstStyle/>
          <a:p>
            <a:r>
              <a:rPr kumimoji="1" lang="ja-JP" altLang="en-US" sz="3200" dirty="0" smtClean="0">
                <a:latin typeface="源ノ角ゴシック Code JP H" pitchFamily="34" charset="-128"/>
                <a:ea typeface="源ノ角ゴシック Code JP H" pitchFamily="34" charset="-128"/>
              </a:rPr>
              <a:t>入　室</a:t>
            </a:r>
            <a:endParaRPr kumimoji="1" lang="ja-JP" altLang="en-US" sz="3200" dirty="0">
              <a:latin typeface="源ノ角ゴシック Code JP H" pitchFamily="34" charset="-128"/>
              <a:ea typeface="源ノ角ゴシック Code JP H" pitchFamily="34" charset="-128"/>
            </a:endParaRPr>
          </a:p>
        </p:txBody>
      </p:sp>
      <p:sp>
        <p:nvSpPr>
          <p:cNvPr id="7" name="テキスト ボックス 6"/>
          <p:cNvSpPr txBox="1"/>
          <p:nvPr/>
        </p:nvSpPr>
        <p:spPr>
          <a:xfrm>
            <a:off x="407368" y="1340768"/>
            <a:ext cx="3024336" cy="2308324"/>
          </a:xfrm>
          <a:prstGeom prst="rect">
            <a:avLst/>
          </a:prstGeom>
          <a:noFill/>
        </p:spPr>
        <p:txBody>
          <a:bodyPr wrap="square" rtlCol="0">
            <a:spAutoFit/>
          </a:bodyPr>
          <a:lstStyle/>
          <a:p>
            <a:r>
              <a:rPr kumimoji="1" lang="ja-JP" altLang="en-US" dirty="0" smtClean="0"/>
              <a:t>学会ホームページより入室をお願いします。</a:t>
            </a:r>
            <a:endParaRPr kumimoji="1" lang="en-US" altLang="ja-JP" dirty="0" smtClean="0"/>
          </a:p>
          <a:p>
            <a:endParaRPr lang="en-US" altLang="ja-JP" dirty="0"/>
          </a:p>
          <a:p>
            <a:r>
              <a:rPr kumimoji="1" lang="ja-JP" altLang="en-US" dirty="0" smtClean="0"/>
              <a:t>パスワードを入力後、日程表のページが開かれます。</a:t>
            </a:r>
            <a:endParaRPr kumimoji="1" lang="en-US" altLang="ja-JP" dirty="0" smtClean="0"/>
          </a:p>
          <a:p>
            <a:endParaRPr lang="en-US" altLang="ja-JP" dirty="0"/>
          </a:p>
          <a:p>
            <a:r>
              <a:rPr kumimoji="1" lang="ja-JP" altLang="en-US" dirty="0" smtClean="0"/>
              <a:t>視聴したいセッションをクリックしてください。</a:t>
            </a:r>
            <a:endParaRPr kumimoji="1" lang="ja-JP" altLang="en-US" dirty="0"/>
          </a:p>
        </p:txBody>
      </p:sp>
    </p:spTree>
    <p:extLst>
      <p:ext uri="{BB962C8B-B14F-4D97-AF65-F5344CB8AC3E}">
        <p14:creationId xmlns:p14="http://schemas.microsoft.com/office/powerpoint/2010/main" val="280290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827" y="908720"/>
            <a:ext cx="5711957" cy="3212976"/>
          </a:xfrm>
          <a:prstGeom prst="rect">
            <a:avLst/>
          </a:prstGeom>
          <a:effectLst>
            <a:outerShdw blurRad="50800" dist="38100" dir="2700000" algn="tl" rotWithShape="0">
              <a:prstClr val="black">
                <a:alpha val="40000"/>
              </a:prstClr>
            </a:outerShdw>
          </a:effectLst>
        </p:spPr>
      </p:pic>
      <p:sp>
        <p:nvSpPr>
          <p:cNvPr id="4" name="正方形/長方形 3">
            <a:extLst>
              <a:ext uri="{FF2B5EF4-FFF2-40B4-BE49-F238E27FC236}">
                <a16:creationId xmlns:a16="http://schemas.microsoft.com/office/drawing/2014/main" id="{F63ED744-2A28-4487-AFCF-E16A78B6FC21}"/>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2">
            <a:extLst>
              <a:ext uri="{FF2B5EF4-FFF2-40B4-BE49-F238E27FC236}">
                <a16:creationId xmlns:a16="http://schemas.microsoft.com/office/drawing/2014/main" id="{BF39037E-CC0A-4BD0-83ED-D808A1E721DC}"/>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sp>
        <p:nvSpPr>
          <p:cNvPr id="5" name="テキスト ボックス 4"/>
          <p:cNvSpPr txBox="1"/>
          <p:nvPr/>
        </p:nvSpPr>
        <p:spPr>
          <a:xfrm>
            <a:off x="407368" y="0"/>
            <a:ext cx="1415772" cy="584775"/>
          </a:xfrm>
          <a:prstGeom prst="rect">
            <a:avLst/>
          </a:prstGeom>
          <a:noFill/>
        </p:spPr>
        <p:txBody>
          <a:bodyPr wrap="none" rtlCol="0">
            <a:spAutoFit/>
          </a:bodyPr>
          <a:lstStyle/>
          <a:p>
            <a:r>
              <a:rPr kumimoji="1" lang="ja-JP" altLang="en-US" sz="3200" dirty="0" smtClean="0">
                <a:latin typeface="源ノ角ゴシック Code JP H" pitchFamily="34" charset="-128"/>
                <a:ea typeface="源ノ角ゴシック Code JP H" pitchFamily="34" charset="-128"/>
              </a:rPr>
              <a:t>入　室</a:t>
            </a:r>
            <a:endParaRPr kumimoji="1" lang="ja-JP" altLang="en-US" sz="3200" dirty="0">
              <a:latin typeface="源ノ角ゴシック Code JP H" pitchFamily="34" charset="-128"/>
              <a:ea typeface="源ノ角ゴシック Code JP H" pitchFamily="34" charset="-128"/>
            </a:endParaRPr>
          </a:p>
        </p:txBody>
      </p:sp>
      <p:sp>
        <p:nvSpPr>
          <p:cNvPr id="7" name="テキスト ボックス 6"/>
          <p:cNvSpPr txBox="1"/>
          <p:nvPr/>
        </p:nvSpPr>
        <p:spPr>
          <a:xfrm>
            <a:off x="407368" y="1340768"/>
            <a:ext cx="3024336" cy="2031325"/>
          </a:xfrm>
          <a:prstGeom prst="rect">
            <a:avLst/>
          </a:prstGeom>
          <a:noFill/>
        </p:spPr>
        <p:txBody>
          <a:bodyPr wrap="square" rtlCol="0">
            <a:spAutoFit/>
          </a:bodyPr>
          <a:lstStyle/>
          <a:p>
            <a:r>
              <a:rPr kumimoji="1" lang="en-US" altLang="ja-JP" dirty="0" smtClean="0"/>
              <a:t>Zoom</a:t>
            </a:r>
            <a:r>
              <a:rPr kumimoji="1" lang="ja-JP" altLang="en-US" dirty="0" smtClean="0"/>
              <a:t>　</a:t>
            </a:r>
            <a:r>
              <a:rPr kumimoji="1" lang="en-US" altLang="ja-JP" dirty="0" smtClean="0"/>
              <a:t>Meetings</a:t>
            </a:r>
            <a:r>
              <a:rPr kumimoji="1" lang="ja-JP" altLang="en-US" dirty="0" smtClean="0"/>
              <a:t>を開く</a:t>
            </a:r>
            <a:r>
              <a:rPr kumimoji="1" lang="ja-JP" altLang="en-US" dirty="0" err="1" smtClean="0"/>
              <a:t>を</a:t>
            </a:r>
            <a:r>
              <a:rPr kumimoji="1" lang="ja-JP" altLang="en-US" dirty="0" smtClean="0"/>
              <a:t>クリックして入室してください。</a:t>
            </a:r>
            <a:endParaRPr kumimoji="1" lang="en-US" altLang="ja-JP" dirty="0" smtClean="0"/>
          </a:p>
          <a:p>
            <a:endParaRPr lang="en-US" altLang="ja-JP" dirty="0"/>
          </a:p>
          <a:p>
            <a:r>
              <a:rPr kumimoji="1" lang="ja-JP" altLang="en-US" dirty="0" smtClean="0"/>
              <a:t>開始時刻約</a:t>
            </a:r>
            <a:r>
              <a:rPr kumimoji="1" lang="en-US" altLang="ja-JP" dirty="0" smtClean="0"/>
              <a:t>5</a:t>
            </a:r>
            <a:r>
              <a:rPr kumimoji="1" lang="ja-JP" altLang="en-US" dirty="0" smtClean="0"/>
              <a:t>分前より配信が始まります。</a:t>
            </a:r>
            <a:endParaRPr kumimoji="1" lang="en-US" altLang="ja-JP" dirty="0" smtClean="0"/>
          </a:p>
          <a:p>
            <a:endParaRPr kumimoji="1" lang="ja-JP" altLang="en-US" dirty="0"/>
          </a:p>
        </p:txBody>
      </p:sp>
      <p:pic>
        <p:nvPicPr>
          <p:cNvPr id="8" name="図 7" descr="スクリーンショット, 抽象 が含まれている画像&#10;&#10;自動的に生成された説明">
            <a:extLst>
              <a:ext uri="{FF2B5EF4-FFF2-40B4-BE49-F238E27FC236}">
                <a16:creationId xmlns:a16="http://schemas.microsoft.com/office/drawing/2014/main" id="{754F9E1F-2D6F-4E95-9583-1DAD9F0A3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030" y="2132856"/>
            <a:ext cx="3853549" cy="1414071"/>
          </a:xfrm>
          <a:prstGeom prst="rect">
            <a:avLst/>
          </a:prstGeom>
        </p:spPr>
      </p:pic>
      <p:sp>
        <p:nvSpPr>
          <p:cNvPr id="9" name="楕円 15">
            <a:extLst>
              <a:ext uri="{FF2B5EF4-FFF2-40B4-BE49-F238E27FC236}">
                <a16:creationId xmlns:a16="http://schemas.microsoft.com/office/drawing/2014/main" id="{FCEAF5F3-87C4-4845-8346-5AB26E30FF3F}"/>
              </a:ext>
            </a:extLst>
          </p:cNvPr>
          <p:cNvSpPr/>
          <p:nvPr/>
        </p:nvSpPr>
        <p:spPr>
          <a:xfrm>
            <a:off x="7608166" y="2827467"/>
            <a:ext cx="2088232" cy="7696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254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テキスト ボックス 3">
            <a:extLst>
              <a:ext uri="{FF2B5EF4-FFF2-40B4-BE49-F238E27FC236}">
                <a16:creationId xmlns:a16="http://schemas.microsoft.com/office/drawing/2014/main" id="{86FE7B43-92F6-4222-903D-05549CD61EDD}"/>
              </a:ext>
            </a:extLst>
          </p:cNvPr>
          <p:cNvSpPr>
            <a:spLocks noChangeArrowheads="1"/>
          </p:cNvSpPr>
          <p:nvPr/>
        </p:nvSpPr>
        <p:spPr bwMode="auto">
          <a:xfrm>
            <a:off x="983432" y="115888"/>
            <a:ext cx="1107996"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None/>
            </a:pPr>
            <a:r>
              <a:rPr lang="ja-JP" altLang="en-US" sz="1800" b="1" dirty="0" smtClean="0">
                <a:latin typeface="Meiryo UI" panose="020B0604030504040204" pitchFamily="50" charset="-128"/>
                <a:ea typeface="Meiryo UI" panose="020B0604030504040204" pitchFamily="50" charset="-128"/>
              </a:rPr>
              <a:t>配信開始</a:t>
            </a:r>
            <a:endParaRPr lang="ja-JP" altLang="en-US" sz="18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C4BEA32-7E28-4F83-A9AB-34A2A9871922}"/>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ッター プレースホルダー 2">
            <a:extLst>
              <a:ext uri="{FF2B5EF4-FFF2-40B4-BE49-F238E27FC236}">
                <a16:creationId xmlns:a16="http://schemas.microsoft.com/office/drawing/2014/main" id="{865003BD-DEB5-41FE-A7EA-2AFCBE03705C}"/>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1556792"/>
            <a:ext cx="5505450" cy="3486150"/>
          </a:xfrm>
          <a:prstGeom prst="rect">
            <a:avLst/>
          </a:prstGeom>
          <a:effectLst>
            <a:outerShdw blurRad="50800" dist="38100" dir="2700000" algn="tl" rotWithShape="0">
              <a:prstClr val="black">
                <a:alpha val="40000"/>
              </a:prstClr>
            </a:outerShdw>
          </a:effectLst>
        </p:spPr>
      </p:pic>
      <p:sp>
        <p:nvSpPr>
          <p:cNvPr id="13" name="テキスト ボックス 12"/>
          <p:cNvSpPr txBox="1"/>
          <p:nvPr/>
        </p:nvSpPr>
        <p:spPr>
          <a:xfrm>
            <a:off x="449348" y="1548687"/>
            <a:ext cx="4824536" cy="646331"/>
          </a:xfrm>
          <a:prstGeom prst="rect">
            <a:avLst/>
          </a:prstGeom>
          <a:noFill/>
        </p:spPr>
        <p:txBody>
          <a:bodyPr wrap="square" rtlCol="0">
            <a:spAutoFit/>
          </a:bodyPr>
          <a:lstStyle/>
          <a:p>
            <a:r>
              <a:rPr kumimoji="1" lang="ja-JP" altLang="en-US" dirty="0" smtClean="0"/>
              <a:t>配信が始まると右記のような画面に切替わります。</a:t>
            </a:r>
            <a:endParaRPr kumimoji="1" lang="ja-JP" altLang="en-US" dirty="0"/>
          </a:p>
        </p:txBody>
      </p:sp>
    </p:spTree>
    <p:extLst>
      <p:ext uri="{BB962C8B-B14F-4D97-AF65-F5344CB8AC3E}">
        <p14:creationId xmlns:p14="http://schemas.microsoft.com/office/powerpoint/2010/main" val="2026994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テキスト ボックス 3">
            <a:extLst>
              <a:ext uri="{FF2B5EF4-FFF2-40B4-BE49-F238E27FC236}">
                <a16:creationId xmlns:a16="http://schemas.microsoft.com/office/drawing/2014/main" id="{86FE7B43-92F6-4222-903D-05549CD61EDD}"/>
              </a:ext>
            </a:extLst>
          </p:cNvPr>
          <p:cNvSpPr>
            <a:spLocks noChangeArrowheads="1"/>
          </p:cNvSpPr>
          <p:nvPr/>
        </p:nvSpPr>
        <p:spPr bwMode="auto">
          <a:xfrm>
            <a:off x="983432" y="115888"/>
            <a:ext cx="4176464"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None/>
            </a:pPr>
            <a:r>
              <a:rPr lang="ja-JP" altLang="en-US" sz="1800" b="1" dirty="0" smtClean="0">
                <a:latin typeface="Meiryo UI" panose="020B0604030504040204" pitchFamily="50" charset="-128"/>
                <a:ea typeface="Meiryo UI" panose="020B0604030504040204" pitchFamily="50" charset="-128"/>
              </a:rPr>
              <a:t>配信中</a:t>
            </a:r>
            <a:r>
              <a:rPr lang="ja-JP" altLang="en-US" sz="1800" b="1" dirty="0" smtClean="0">
                <a:solidFill>
                  <a:srgbClr val="FF0000"/>
                </a:solidFill>
                <a:latin typeface="Meiryo UI" panose="020B0604030504040204" pitchFamily="50" charset="-128"/>
                <a:ea typeface="Meiryo UI" panose="020B0604030504040204" pitchFamily="50" charset="-128"/>
              </a:rPr>
              <a:t>（</a:t>
            </a:r>
            <a:r>
              <a:rPr lang="en-US" altLang="ja-JP" sz="1800" b="1" dirty="0" smtClean="0">
                <a:solidFill>
                  <a:srgbClr val="FF0000"/>
                </a:solidFill>
                <a:latin typeface="Meiryo UI" panose="020B0604030504040204" pitchFamily="50" charset="-128"/>
                <a:ea typeface="Meiryo UI" panose="020B0604030504040204" pitchFamily="50" charset="-128"/>
              </a:rPr>
              <a:t>※</a:t>
            </a:r>
            <a:r>
              <a:rPr lang="ja-JP" altLang="en-US" sz="1800" b="1" dirty="0" smtClean="0">
                <a:solidFill>
                  <a:srgbClr val="FF0000"/>
                </a:solidFill>
                <a:latin typeface="Meiryo UI" panose="020B0604030504040204" pitchFamily="50" charset="-128"/>
                <a:ea typeface="Meiryo UI" panose="020B0604030504040204" pitchFamily="50" charset="-128"/>
              </a:rPr>
              <a:t>一般演題除く）</a:t>
            </a:r>
            <a:endParaRPr lang="ja-JP" altLang="en-US" sz="18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C4BEA32-7E28-4F83-A9AB-34A2A9871922}"/>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ッター プレースホルダー 2">
            <a:extLst>
              <a:ext uri="{FF2B5EF4-FFF2-40B4-BE49-F238E27FC236}">
                <a16:creationId xmlns:a16="http://schemas.microsoft.com/office/drawing/2014/main" id="{865003BD-DEB5-41FE-A7EA-2AFCBE03705C}"/>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0" y="980728"/>
            <a:ext cx="7056784" cy="4694850"/>
          </a:xfrm>
          <a:prstGeom prst="rect">
            <a:avLst/>
          </a:prstGeom>
        </p:spPr>
      </p:pic>
      <p:sp>
        <p:nvSpPr>
          <p:cNvPr id="3" name="円/楕円 2"/>
          <p:cNvSpPr/>
          <p:nvPr/>
        </p:nvSpPr>
        <p:spPr>
          <a:xfrm>
            <a:off x="8184232" y="5229200"/>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51384" y="1196752"/>
            <a:ext cx="3888432" cy="2893100"/>
          </a:xfrm>
          <a:prstGeom prst="rect">
            <a:avLst/>
          </a:prstGeom>
          <a:noFill/>
        </p:spPr>
        <p:txBody>
          <a:bodyPr wrap="square" rtlCol="0">
            <a:spAutoFit/>
          </a:bodyPr>
          <a:lstStyle/>
          <a:p>
            <a:r>
              <a:rPr kumimoji="1" lang="ja-JP" altLang="en-US" dirty="0" smtClean="0"/>
              <a:t>配信中</a:t>
            </a:r>
            <a:r>
              <a:rPr kumimoji="1" lang="en-US" altLang="ja-JP" dirty="0" smtClean="0"/>
              <a:t>Q</a:t>
            </a:r>
            <a:r>
              <a:rPr kumimoji="1" lang="ja-JP" altLang="en-US" dirty="0" smtClean="0"/>
              <a:t>＆</a:t>
            </a:r>
            <a:r>
              <a:rPr kumimoji="1" lang="en-US" altLang="ja-JP" dirty="0" smtClean="0"/>
              <a:t>A</a:t>
            </a:r>
            <a:r>
              <a:rPr kumimoji="1" lang="ja-JP" altLang="en-US" dirty="0" smtClean="0"/>
              <a:t>をクリックすると質問事項を書き込むことができます。</a:t>
            </a:r>
            <a:endParaRPr kumimoji="1" lang="en-US" altLang="ja-JP" dirty="0" smtClean="0"/>
          </a:p>
          <a:p>
            <a:endParaRPr lang="en-US" altLang="ja-JP" dirty="0"/>
          </a:p>
          <a:p>
            <a:r>
              <a:rPr kumimoji="1" lang="ja-JP" altLang="en-US" dirty="0" smtClean="0"/>
              <a:t>発表終了後に質疑応答の時間を設けておりますので口頭で回答させていただきます。</a:t>
            </a:r>
            <a:endParaRPr kumimoji="1" lang="en-US" altLang="ja-JP" dirty="0" smtClean="0"/>
          </a:p>
          <a:p>
            <a:endParaRPr lang="en-US" altLang="ja-JP" dirty="0"/>
          </a:p>
          <a:p>
            <a:r>
              <a:rPr kumimoji="1" lang="en-US" altLang="ja-JP" sz="1400" dirty="0" smtClean="0">
                <a:latin typeface="小塚ゴシック Pr6N M" pitchFamily="34" charset="-128"/>
                <a:ea typeface="小塚ゴシック Pr6N M" pitchFamily="34" charset="-128"/>
              </a:rPr>
              <a:t>※</a:t>
            </a:r>
            <a:r>
              <a:rPr kumimoji="1" lang="ja-JP" altLang="en-US" sz="1400" dirty="0" smtClean="0">
                <a:latin typeface="小塚ゴシック Pr6N M" pitchFamily="34" charset="-128"/>
                <a:ea typeface="小塚ゴシック Pr6N M" pitchFamily="34" charset="-128"/>
              </a:rPr>
              <a:t>質問が多数の場合など、すべての質問</a:t>
            </a:r>
            <a:r>
              <a:rPr kumimoji="1" lang="ja-JP" altLang="en-US" sz="1400" dirty="0" smtClean="0">
                <a:latin typeface="小塚ゴシック Pr6N M" pitchFamily="34" charset="-128"/>
                <a:ea typeface="小塚ゴシック Pr6N M" pitchFamily="34" charset="-128"/>
              </a:rPr>
              <a:t>に</a:t>
            </a:r>
            <a:endParaRPr kumimoji="1" lang="en-US" altLang="ja-JP" sz="1400" dirty="0" smtClean="0">
              <a:latin typeface="小塚ゴシック Pr6N M" pitchFamily="34" charset="-128"/>
              <a:ea typeface="小塚ゴシック Pr6N M" pitchFamily="34" charset="-128"/>
            </a:endParaRPr>
          </a:p>
          <a:p>
            <a:r>
              <a:rPr lang="ja-JP" altLang="en-US" sz="1400" dirty="0">
                <a:latin typeface="小塚ゴシック Pr6N M" pitchFamily="34" charset="-128"/>
                <a:ea typeface="小塚ゴシック Pr6N M" pitchFamily="34" charset="-128"/>
              </a:rPr>
              <a:t>　</a:t>
            </a:r>
            <a:r>
              <a:rPr kumimoji="1" lang="ja-JP" altLang="en-US" sz="1400" dirty="0" smtClean="0">
                <a:latin typeface="小塚ゴシック Pr6N M" pitchFamily="34" charset="-128"/>
                <a:ea typeface="小塚ゴシック Pr6N M" pitchFamily="34" charset="-128"/>
              </a:rPr>
              <a:t>お応え</a:t>
            </a:r>
            <a:r>
              <a:rPr kumimoji="1" lang="ja-JP" altLang="en-US" sz="1400" dirty="0" smtClean="0">
                <a:latin typeface="小塚ゴシック Pr6N M" pitchFamily="34" charset="-128"/>
                <a:ea typeface="小塚ゴシック Pr6N M" pitchFamily="34" charset="-128"/>
              </a:rPr>
              <a:t>出来ない可能性があります</a:t>
            </a:r>
            <a:r>
              <a:rPr kumimoji="1" lang="ja-JP" altLang="en-US" sz="1400" dirty="0" smtClean="0">
                <a:latin typeface="小塚ゴシック Pr6N M" pitchFamily="34" charset="-128"/>
                <a:ea typeface="小塚ゴシック Pr6N M" pitchFamily="34" charset="-128"/>
              </a:rPr>
              <a:t>。</a:t>
            </a:r>
            <a:endParaRPr kumimoji="1" lang="en-US" altLang="ja-JP" sz="1400" dirty="0" smtClean="0">
              <a:latin typeface="小塚ゴシック Pr6N M" pitchFamily="34" charset="-128"/>
              <a:ea typeface="小塚ゴシック Pr6N M" pitchFamily="34" charset="-128"/>
            </a:endParaRPr>
          </a:p>
          <a:p>
            <a:r>
              <a:rPr lang="en-US" altLang="ja-JP" sz="1400" dirty="0" smtClean="0">
                <a:latin typeface="小塚ゴシック Pr6N M" pitchFamily="34" charset="-128"/>
                <a:ea typeface="小塚ゴシック Pr6N M" pitchFamily="34" charset="-128"/>
              </a:rPr>
              <a:t>※</a:t>
            </a:r>
            <a:r>
              <a:rPr lang="ja-JP" altLang="en-US" sz="1400" dirty="0" smtClean="0">
                <a:latin typeface="小塚ゴシック Pr6N M" pitchFamily="34" charset="-128"/>
                <a:ea typeface="小塚ゴシック Pr6N M" pitchFamily="34" charset="-128"/>
              </a:rPr>
              <a:t>指定演題のみとなり、一般演題は質疑応答</a:t>
            </a:r>
            <a:endParaRPr lang="en-US" altLang="ja-JP" sz="1400" dirty="0" smtClean="0">
              <a:latin typeface="小塚ゴシック Pr6N M" pitchFamily="34" charset="-128"/>
              <a:ea typeface="小塚ゴシック Pr6N M" pitchFamily="34" charset="-128"/>
            </a:endParaRPr>
          </a:p>
          <a:p>
            <a:r>
              <a:rPr lang="ja-JP" altLang="en-US" sz="1400" dirty="0">
                <a:latin typeface="小塚ゴシック Pr6N M" pitchFamily="34" charset="-128"/>
                <a:ea typeface="小塚ゴシック Pr6N M" pitchFamily="34" charset="-128"/>
              </a:rPr>
              <a:t>　</a:t>
            </a:r>
            <a:r>
              <a:rPr lang="ja-JP" altLang="en-US" sz="1400" dirty="0" smtClean="0">
                <a:latin typeface="小塚ゴシック Pr6N M" pitchFamily="34" charset="-128"/>
                <a:ea typeface="小塚ゴシック Pr6N M" pitchFamily="34" charset="-128"/>
              </a:rPr>
              <a:t>対象外です。</a:t>
            </a:r>
            <a:endParaRPr kumimoji="1" lang="ja-JP" altLang="en-US" sz="1400" dirty="0">
              <a:latin typeface="小塚ゴシック Pr6N M" pitchFamily="34" charset="-128"/>
              <a:ea typeface="小塚ゴシック Pr6N M" pitchFamily="34" charset="-128"/>
            </a:endParaRPr>
          </a:p>
        </p:txBody>
      </p:sp>
    </p:spTree>
    <p:extLst>
      <p:ext uri="{BB962C8B-B14F-4D97-AF65-F5344CB8AC3E}">
        <p14:creationId xmlns:p14="http://schemas.microsoft.com/office/powerpoint/2010/main" val="402281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文字と写真のスクリーンショット&#10;&#10;自動的に生成された説明">
            <a:extLst>
              <a:ext uri="{FF2B5EF4-FFF2-40B4-BE49-F238E27FC236}">
                <a16:creationId xmlns:a16="http://schemas.microsoft.com/office/drawing/2014/main" id="{F71B0CB0-A9D7-4B9C-A2F9-0D197DAD3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278" y="260648"/>
            <a:ext cx="6279035" cy="3839593"/>
          </a:xfrm>
          <a:prstGeom prst="rect">
            <a:avLst/>
          </a:prstGeom>
        </p:spPr>
      </p:pic>
      <p:sp>
        <p:nvSpPr>
          <p:cNvPr id="14339" name="テキスト ボックス 3">
            <a:extLst>
              <a:ext uri="{FF2B5EF4-FFF2-40B4-BE49-F238E27FC236}">
                <a16:creationId xmlns:a16="http://schemas.microsoft.com/office/drawing/2014/main" id="{86FE7B43-92F6-4222-903D-05549CD61EDD}"/>
              </a:ext>
            </a:extLst>
          </p:cNvPr>
          <p:cNvSpPr>
            <a:spLocks noChangeArrowheads="1"/>
          </p:cNvSpPr>
          <p:nvPr/>
        </p:nvSpPr>
        <p:spPr bwMode="auto">
          <a:xfrm>
            <a:off x="479376" y="115888"/>
            <a:ext cx="1709122"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None/>
            </a:pPr>
            <a:r>
              <a:rPr lang="ja-JP" altLang="en-US" sz="1800" b="1" dirty="0" smtClean="0">
                <a:latin typeface="Meiryo UI" panose="020B0604030504040204" pitchFamily="50" charset="-128"/>
                <a:ea typeface="Meiryo UI" panose="020B0604030504040204" pitchFamily="50" charset="-128"/>
              </a:rPr>
              <a:t>セッションの終了</a:t>
            </a:r>
            <a:endParaRPr lang="ja-JP" altLang="en-US" sz="18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F6D724E-1676-4C9E-8124-9CB82F79D4D9}"/>
              </a:ext>
            </a:extLst>
          </p:cNvPr>
          <p:cNvSpPr/>
          <p:nvPr/>
        </p:nvSpPr>
        <p:spPr>
          <a:xfrm>
            <a:off x="0" y="6356350"/>
            <a:ext cx="12192000" cy="501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2">
            <a:extLst>
              <a:ext uri="{FF2B5EF4-FFF2-40B4-BE49-F238E27FC236}">
                <a16:creationId xmlns:a16="http://schemas.microsoft.com/office/drawing/2014/main" id="{A7B100F2-5E09-4E9F-9D82-85B662A3AF03}"/>
              </a:ext>
            </a:extLst>
          </p:cNvPr>
          <p:cNvSpPr>
            <a:spLocks noGrp="1"/>
          </p:cNvSpPr>
          <p:nvPr>
            <p:ph type="ftr" sz="quarter" idx="11"/>
          </p:nvPr>
        </p:nvSpPr>
        <p:spPr>
          <a:xfrm>
            <a:off x="4038600" y="6453336"/>
            <a:ext cx="4114800" cy="365125"/>
          </a:xfrm>
        </p:spPr>
        <p:txBody>
          <a:bodyPr/>
          <a:lstStyle/>
          <a:p>
            <a:pPr>
              <a:defRPr/>
            </a:pPr>
            <a:r>
              <a:rPr lang="ja-JP" altLang="en-US" dirty="0">
                <a:solidFill>
                  <a:schemeClr val="tx1"/>
                </a:solidFill>
                <a:latin typeface="+mj-lt"/>
              </a:rPr>
              <a:t>第</a:t>
            </a:r>
            <a:r>
              <a:rPr lang="en-US" altLang="ja-JP" dirty="0">
                <a:solidFill>
                  <a:schemeClr val="tx1"/>
                </a:solidFill>
                <a:latin typeface="+mj-lt"/>
              </a:rPr>
              <a:t>44</a:t>
            </a:r>
            <a:r>
              <a:rPr lang="ja-JP" altLang="en-US" dirty="0">
                <a:solidFill>
                  <a:schemeClr val="tx1"/>
                </a:solidFill>
                <a:latin typeface="+mj-lt"/>
              </a:rPr>
              <a:t>回日本神経</a:t>
            </a:r>
            <a:r>
              <a:rPr lang="ja-JP" altLang="en-US" dirty="0">
                <a:solidFill>
                  <a:schemeClr val="tx1"/>
                </a:solidFill>
                <a:latin typeface="+mj-lt"/>
              </a:rPr>
              <a:t>心理学会学術集会</a:t>
            </a:r>
          </a:p>
        </p:txBody>
      </p:sp>
      <p:sp>
        <p:nvSpPr>
          <p:cNvPr id="3" name="テキスト ボックス 2">
            <a:extLst>
              <a:ext uri="{FF2B5EF4-FFF2-40B4-BE49-F238E27FC236}">
                <a16:creationId xmlns:a16="http://schemas.microsoft.com/office/drawing/2014/main" id="{F551FADD-72D9-4C64-BDF6-68277B8A537B}"/>
              </a:ext>
            </a:extLst>
          </p:cNvPr>
          <p:cNvSpPr txBox="1"/>
          <p:nvPr/>
        </p:nvSpPr>
        <p:spPr>
          <a:xfrm>
            <a:off x="289098" y="1026282"/>
            <a:ext cx="5806902" cy="2308324"/>
          </a:xfrm>
          <a:prstGeom prst="rect">
            <a:avLst/>
          </a:prstGeom>
          <a:noFill/>
        </p:spPr>
        <p:txBody>
          <a:bodyPr wrap="square" rtlCol="0">
            <a:spAutoFit/>
          </a:bodyPr>
          <a:lstStyle/>
          <a:p>
            <a:pPr algn="l"/>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質疑応答が終わりましたら以上で発表終了となります。</a:t>
            </a:r>
            <a:endParaRPr lang="en-US" altLang="ja-JP" sz="1600" b="0" i="0" u="none" strike="noStrike" baseline="0" dirty="0">
              <a:solidFill>
                <a:srgbClr val="000000"/>
              </a:solidFill>
              <a:latin typeface="メイリオ" panose="020B0604030504040204" pitchFamily="50" charset="-128"/>
              <a:ea typeface="メイリオ" panose="020B0604030504040204" pitchFamily="50" charset="-128"/>
            </a:endParaRPr>
          </a:p>
          <a:p>
            <a:pPr algn="l"/>
            <a:endParaRPr lang="en-US" altLang="ja-JP" sz="1600" b="0" i="0" u="none" strike="noStrike" baseline="0" dirty="0">
              <a:solidFill>
                <a:srgbClr val="000000"/>
              </a:solidFill>
              <a:latin typeface="メイリオ" panose="020B0604030504040204" pitchFamily="50" charset="-128"/>
              <a:ea typeface="メイリオ" panose="020B0604030504040204" pitchFamily="50" charset="-128"/>
            </a:endParaRPr>
          </a:p>
          <a:p>
            <a:pPr algn="l"/>
            <a:r>
              <a:rPr lang="ja-JP" altLang="en-US" sz="1600" dirty="0" smtClean="0">
                <a:solidFill>
                  <a:srgbClr val="000000"/>
                </a:solidFill>
                <a:latin typeface="メイリオ" panose="020B0604030504040204" pitchFamily="50" charset="-128"/>
                <a:ea typeface="メイリオ" panose="020B0604030504040204" pitchFamily="50" charset="-128"/>
              </a:rPr>
              <a:t>引続き開催地の福島県郡山市の映像が流れます。</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algn="l"/>
            <a:r>
              <a:rPr lang="ja-JP" altLang="en-US" sz="1600" dirty="0" smtClean="0">
                <a:solidFill>
                  <a:srgbClr val="000000"/>
                </a:solidFill>
                <a:latin typeface="メイリオ" panose="020B0604030504040204" pitchFamily="50" charset="-128"/>
                <a:ea typeface="メイリオ" panose="020B0604030504040204" pitchFamily="50" charset="-128"/>
              </a:rPr>
              <a:t>次のセッションが開始されるまでご視聴いただくことができます。</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pPr algn="l"/>
            <a:endParaRPr lang="en-US" altLang="ja-JP" sz="1600" b="0" i="0" u="none" strike="noStrike" baseline="0" dirty="0" smtClean="0">
              <a:solidFill>
                <a:srgbClr val="000000"/>
              </a:solidFill>
              <a:latin typeface="メイリオ" panose="020B0604030504040204" pitchFamily="50" charset="-128"/>
              <a:ea typeface="メイリオ" panose="020B0604030504040204" pitchFamily="50" charset="-128"/>
            </a:endParaRPr>
          </a:p>
          <a:p>
            <a:r>
              <a:rPr lang="ja-JP" altLang="en-US" sz="1600" dirty="0">
                <a:solidFill>
                  <a:srgbClr val="000000"/>
                </a:solidFill>
                <a:latin typeface="メイリオ" panose="020B0604030504040204" pitchFamily="50" charset="-128"/>
                <a:ea typeface="メイリオ" panose="020B0604030504040204" pitchFamily="50" charset="-128"/>
              </a:rPr>
              <a:t>退出する際は右下の退出ボタンをクリックし、</a:t>
            </a:r>
            <a:endParaRPr lang="en-US" altLang="ja-JP" sz="1600" dirty="0">
              <a:solidFill>
                <a:srgbClr val="000000"/>
              </a:solidFill>
              <a:latin typeface="メイリオ" panose="020B0604030504040204" pitchFamily="50" charset="-128"/>
              <a:ea typeface="メイリオ" panose="020B0604030504040204" pitchFamily="50" charset="-128"/>
            </a:endParaRPr>
          </a:p>
          <a:p>
            <a:r>
              <a:rPr lang="ja-JP" altLang="en-US" sz="1600" dirty="0">
                <a:solidFill>
                  <a:srgbClr val="000000"/>
                </a:solidFill>
                <a:latin typeface="メイリオ" panose="020B0604030504040204" pitchFamily="50" charset="-128"/>
                <a:ea typeface="メイリオ" panose="020B0604030504040204" pitchFamily="50" charset="-128"/>
              </a:rPr>
              <a:t>「ミーティングを退出」を押してください。</a:t>
            </a:r>
            <a:endParaRPr lang="en-US" altLang="ja-JP" sz="1600" dirty="0">
              <a:solidFill>
                <a:srgbClr val="000000"/>
              </a:solidFill>
              <a:latin typeface="メイリオ" panose="020B0604030504040204" pitchFamily="50" charset="-128"/>
              <a:ea typeface="メイリオ" panose="020B0604030504040204" pitchFamily="50" charset="-128"/>
            </a:endParaRPr>
          </a:p>
          <a:p>
            <a:pPr algn="l"/>
            <a:endParaRPr lang="ja-JP" altLang="en-US" sz="1600" b="0" i="0" u="none" strike="noStrike" baseline="0" dirty="0">
              <a:solidFill>
                <a:srgbClr val="000000"/>
              </a:solidFill>
              <a:latin typeface="メイリオ" panose="020B0604030504040204" pitchFamily="50" charset="-128"/>
              <a:ea typeface="メイリオ" panose="020B0604030504040204" pitchFamily="50" charset="-128"/>
            </a:endParaRPr>
          </a:p>
        </p:txBody>
      </p:sp>
      <p:pic>
        <p:nvPicPr>
          <p:cNvPr id="10" name="図 9" descr="挿絵, 時計 が含まれている画像&#10;&#10;自動的に生成された説明">
            <a:extLst>
              <a:ext uri="{FF2B5EF4-FFF2-40B4-BE49-F238E27FC236}">
                <a16:creationId xmlns:a16="http://schemas.microsoft.com/office/drawing/2014/main" id="{CE350038-4F81-4F6D-9863-00661A1BC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4686603"/>
            <a:ext cx="1951745" cy="1206393"/>
          </a:xfrm>
          <a:prstGeom prst="rect">
            <a:avLst/>
          </a:prstGeom>
        </p:spPr>
      </p:pic>
      <p:sp>
        <p:nvSpPr>
          <p:cNvPr id="13" name="楕円 12">
            <a:extLst>
              <a:ext uri="{FF2B5EF4-FFF2-40B4-BE49-F238E27FC236}">
                <a16:creationId xmlns:a16="http://schemas.microsoft.com/office/drawing/2014/main" id="{C1D54FB1-8A5F-4BF9-8D1F-D8CDDC6E44A4}"/>
              </a:ext>
            </a:extLst>
          </p:cNvPr>
          <p:cNvSpPr/>
          <p:nvPr/>
        </p:nvSpPr>
        <p:spPr>
          <a:xfrm>
            <a:off x="8404020" y="4517140"/>
            <a:ext cx="2376264" cy="794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200456" y="4077072"/>
            <a:ext cx="1598515" cy="307777"/>
          </a:xfrm>
          <a:prstGeom prst="rect">
            <a:avLst/>
          </a:prstGeom>
          <a:noFill/>
        </p:spPr>
        <p:txBody>
          <a:bodyPr wrap="none" rtlCol="0">
            <a:spAutoFit/>
          </a:bodyPr>
          <a:lstStyle/>
          <a:p>
            <a:r>
              <a:rPr kumimoji="1" lang="en-US" altLang="ja-JP" sz="1400" dirty="0" smtClean="0">
                <a:latin typeface="小塚ゴシック Pr6N H" pitchFamily="34" charset="-128"/>
                <a:ea typeface="小塚ゴシック Pr6N H" pitchFamily="34" charset="-128"/>
              </a:rPr>
              <a:t>1.</a:t>
            </a:r>
            <a:r>
              <a:rPr kumimoji="1" lang="ja-JP" altLang="en-US" sz="1400" dirty="0" smtClean="0">
                <a:latin typeface="小塚ゴシック Pr6N H" pitchFamily="34" charset="-128"/>
                <a:ea typeface="小塚ゴシック Pr6N H" pitchFamily="34" charset="-128"/>
              </a:rPr>
              <a:t>退出をクリック</a:t>
            </a:r>
            <a:endParaRPr kumimoji="1" lang="ja-JP" altLang="en-US" sz="1400" dirty="0">
              <a:latin typeface="小塚ゴシック Pr6N H" pitchFamily="34" charset="-128"/>
              <a:ea typeface="小塚ゴシック Pr6N H" pitchFamily="34" charset="-128"/>
            </a:endParaRPr>
          </a:p>
        </p:txBody>
      </p:sp>
      <p:sp>
        <p:nvSpPr>
          <p:cNvPr id="8" name="楕円 7">
            <a:extLst>
              <a:ext uri="{FF2B5EF4-FFF2-40B4-BE49-F238E27FC236}">
                <a16:creationId xmlns:a16="http://schemas.microsoft.com/office/drawing/2014/main" id="{D3D695A0-E840-4FB1-99CA-2A948FAE7B2E}"/>
              </a:ext>
            </a:extLst>
          </p:cNvPr>
          <p:cNvSpPr/>
          <p:nvPr/>
        </p:nvSpPr>
        <p:spPr>
          <a:xfrm>
            <a:off x="10488488" y="3212976"/>
            <a:ext cx="900560" cy="794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334132" y="968242"/>
            <a:ext cx="866324" cy="1800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537663" y="943271"/>
            <a:ext cx="492443" cy="276999"/>
          </a:xfrm>
          <a:prstGeom prst="rect">
            <a:avLst/>
          </a:prstGeom>
          <a:noFill/>
        </p:spPr>
        <p:txBody>
          <a:bodyPr wrap="none" rtlCol="0">
            <a:spAutoFit/>
          </a:bodyPr>
          <a:lstStyle/>
          <a:p>
            <a:r>
              <a:rPr kumimoji="1" lang="ja-JP" altLang="en-US" sz="1200" b="1" dirty="0" smtClean="0"/>
              <a:t>演者</a:t>
            </a:r>
            <a:endParaRPr kumimoji="1" lang="ja-JP" altLang="en-US" sz="1200" b="1" dirty="0"/>
          </a:p>
        </p:txBody>
      </p:sp>
    </p:spTree>
    <p:extLst>
      <p:ext uri="{BB962C8B-B14F-4D97-AF65-F5344CB8AC3E}">
        <p14:creationId xmlns:p14="http://schemas.microsoft.com/office/powerpoint/2010/main" val="29977616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2.0.50727.8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ユーザー定義 1">
      <a:dk1>
        <a:sysClr val="windowText" lastClr="000000"/>
      </a:dk1>
      <a:lt1>
        <a:sysClr val="window" lastClr="FFFFFF"/>
      </a:lt1>
      <a:dk2>
        <a:srgbClr val="073E87"/>
      </a:dk2>
      <a:lt2>
        <a:srgbClr val="C6E7FC"/>
      </a:lt2>
      <a:accent1>
        <a:srgbClr val="31B6FD"/>
      </a:accent1>
      <a:accent2>
        <a:srgbClr val="0080FF"/>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22042</TotalTime>
  <Words>849</Words>
  <Application>Microsoft Office PowerPoint</Application>
  <PresentationFormat>ワイド画面</PresentationFormat>
  <Paragraphs>93</Paragraphs>
  <Slides>6</Slides>
  <Notes>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vt:i4>
      </vt:variant>
    </vt:vector>
  </HeadingPairs>
  <TitlesOfParts>
    <vt:vector size="20" baseType="lpstr">
      <vt:lpstr>BIZ UDPゴシック</vt:lpstr>
      <vt:lpstr>等线</vt:lpstr>
      <vt:lpstr>Meiryo UI</vt:lpstr>
      <vt:lpstr>ＭＳ Ｐゴシック</vt:lpstr>
      <vt:lpstr>メイリオ</vt:lpstr>
      <vt:lpstr>源ノ角ゴシック Code JP H</vt:lpstr>
      <vt:lpstr>小塚ゴシック Pr6N H</vt:lpstr>
      <vt:lpstr>小塚ゴシック Pr6N M</vt:lpstr>
      <vt:lpstr>小塚ゴシック Pro M</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y.ito</dc:creator>
  <cp:lastModifiedBy>Nao Arai (新井 奈央) / ［Ｍ］学４</cp:lastModifiedBy>
  <cp:revision>1048</cp:revision>
  <cp:lastPrinted>2020-09-19T08:48:30Z</cp:lastPrinted>
  <dcterms:created xsi:type="dcterms:W3CDTF">2018-05-14T23:53:12Z</dcterms:created>
  <dcterms:modified xsi:type="dcterms:W3CDTF">2020-09-30T07:13:24Z</dcterms:modified>
</cp:coreProperties>
</file>